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handoutMasterIdLst>
    <p:handoutMasterId r:id="rId49"/>
  </p:handoutMasterIdLst>
  <p:sldIdLst>
    <p:sldId id="256" r:id="rId2"/>
    <p:sldId id="257" r:id="rId3"/>
    <p:sldId id="259" r:id="rId4"/>
    <p:sldId id="303" r:id="rId5"/>
    <p:sldId id="262" r:id="rId6"/>
    <p:sldId id="258" r:id="rId7"/>
    <p:sldId id="261" r:id="rId8"/>
    <p:sldId id="263" r:id="rId9"/>
    <p:sldId id="272" r:id="rId10"/>
    <p:sldId id="274" r:id="rId11"/>
    <p:sldId id="264" r:id="rId12"/>
    <p:sldId id="265" r:id="rId13"/>
    <p:sldId id="266" r:id="rId14"/>
    <p:sldId id="267" r:id="rId15"/>
    <p:sldId id="268" r:id="rId16"/>
    <p:sldId id="270" r:id="rId17"/>
    <p:sldId id="304" r:id="rId18"/>
    <p:sldId id="276" r:id="rId19"/>
    <p:sldId id="277" r:id="rId20"/>
    <p:sldId id="278" r:id="rId21"/>
    <p:sldId id="305" r:id="rId22"/>
    <p:sldId id="293" r:id="rId23"/>
    <p:sldId id="300" r:id="rId24"/>
    <p:sldId id="309" r:id="rId25"/>
    <p:sldId id="310" r:id="rId26"/>
    <p:sldId id="311" r:id="rId27"/>
    <p:sldId id="312" r:id="rId28"/>
    <p:sldId id="295" r:id="rId29"/>
    <p:sldId id="296" r:id="rId30"/>
    <p:sldId id="297" r:id="rId31"/>
    <p:sldId id="298" r:id="rId32"/>
    <p:sldId id="306" r:id="rId33"/>
    <p:sldId id="307" r:id="rId34"/>
    <p:sldId id="284" r:id="rId35"/>
    <p:sldId id="280" r:id="rId36"/>
    <p:sldId id="286" r:id="rId37"/>
    <p:sldId id="281" r:id="rId38"/>
    <p:sldId id="282" r:id="rId39"/>
    <p:sldId id="283" r:id="rId40"/>
    <p:sldId id="287" r:id="rId41"/>
    <p:sldId id="288" r:id="rId42"/>
    <p:sldId id="289" r:id="rId43"/>
    <p:sldId id="290" r:id="rId44"/>
    <p:sldId id="291" r:id="rId45"/>
    <p:sldId id="313" r:id="rId46"/>
    <p:sldId id="314" r:id="rId4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2" Type="http://schemas.openxmlformats.org/officeDocument/2006/relationships/image" Target="../media/image42.wmf"/><Relationship Id="rId1" Type="http://schemas.openxmlformats.org/officeDocument/2006/relationships/image" Target="../media/image41.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image" Target="../media/image42.wmf"/><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59.wmf"/><Relationship Id="rId1" Type="http://schemas.openxmlformats.org/officeDocument/2006/relationships/image" Target="../media/image58.wmf"/><Relationship Id="rId4" Type="http://schemas.openxmlformats.org/officeDocument/2006/relationships/image" Target="../media/image40.wmf"/></Relationships>
</file>

<file path=ppt/drawings/_rels/vmlDrawing13.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2.wmf"/><Relationship Id="rId7" Type="http://schemas.openxmlformats.org/officeDocument/2006/relationships/image" Target="../media/image65.wmf"/><Relationship Id="rId2" Type="http://schemas.openxmlformats.org/officeDocument/2006/relationships/image" Target="../media/image2.wmf"/><Relationship Id="rId1" Type="http://schemas.openxmlformats.org/officeDocument/2006/relationships/image" Target="../media/image61.wmf"/><Relationship Id="rId6" Type="http://schemas.openxmlformats.org/officeDocument/2006/relationships/image" Target="../media/image6.wmf"/><Relationship Id="rId5" Type="http://schemas.openxmlformats.org/officeDocument/2006/relationships/image" Target="../media/image64.wmf"/><Relationship Id="rId10" Type="http://schemas.openxmlformats.org/officeDocument/2006/relationships/image" Target="../media/image68.wmf"/><Relationship Id="rId4" Type="http://schemas.openxmlformats.org/officeDocument/2006/relationships/image" Target="../media/image63.wmf"/><Relationship Id="rId9" Type="http://schemas.openxmlformats.org/officeDocument/2006/relationships/image" Target="../media/image67.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66.wmf"/><Relationship Id="rId3" Type="http://schemas.openxmlformats.org/officeDocument/2006/relationships/image" Target="../media/image62.wmf"/><Relationship Id="rId7" Type="http://schemas.openxmlformats.org/officeDocument/2006/relationships/image" Target="../media/image65.wmf"/><Relationship Id="rId2" Type="http://schemas.openxmlformats.org/officeDocument/2006/relationships/image" Target="../media/image2.wmf"/><Relationship Id="rId1" Type="http://schemas.openxmlformats.org/officeDocument/2006/relationships/image" Target="../media/image61.wmf"/><Relationship Id="rId6" Type="http://schemas.openxmlformats.org/officeDocument/2006/relationships/image" Target="../media/image6.wmf"/><Relationship Id="rId5" Type="http://schemas.openxmlformats.org/officeDocument/2006/relationships/image" Target="../media/image64.wmf"/><Relationship Id="rId10" Type="http://schemas.openxmlformats.org/officeDocument/2006/relationships/image" Target="../media/image69.wmf"/><Relationship Id="rId4" Type="http://schemas.openxmlformats.org/officeDocument/2006/relationships/image" Target="../media/image63.wmf"/><Relationship Id="rId9" Type="http://schemas.openxmlformats.org/officeDocument/2006/relationships/image" Target="../media/image6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70.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image" Target="../media/image79.wmf"/><Relationship Id="rId3" Type="http://schemas.openxmlformats.org/officeDocument/2006/relationships/image" Target="../media/image62.wmf"/><Relationship Id="rId7" Type="http://schemas.openxmlformats.org/officeDocument/2006/relationships/image" Target="../media/image67.wmf"/><Relationship Id="rId12" Type="http://schemas.openxmlformats.org/officeDocument/2006/relationships/image" Target="../media/image78.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66.wmf"/><Relationship Id="rId11" Type="http://schemas.openxmlformats.org/officeDocument/2006/relationships/image" Target="../media/image77.wmf"/><Relationship Id="rId5" Type="http://schemas.openxmlformats.org/officeDocument/2006/relationships/image" Target="../media/image65.wmf"/><Relationship Id="rId15" Type="http://schemas.openxmlformats.org/officeDocument/2006/relationships/image" Target="../media/image81.wmf"/><Relationship Id="rId10" Type="http://schemas.openxmlformats.org/officeDocument/2006/relationships/image" Target="../media/image76.wmf"/><Relationship Id="rId4" Type="http://schemas.openxmlformats.org/officeDocument/2006/relationships/image" Target="../media/image73.wmf"/><Relationship Id="rId9" Type="http://schemas.openxmlformats.org/officeDocument/2006/relationships/image" Target="../media/image75.wmf"/><Relationship Id="rId14" Type="http://schemas.openxmlformats.org/officeDocument/2006/relationships/image" Target="../media/image80.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66.wmf"/><Relationship Id="rId7" Type="http://schemas.openxmlformats.org/officeDocument/2006/relationships/image" Target="../media/image87.wmf"/><Relationship Id="rId12" Type="http://schemas.openxmlformats.org/officeDocument/2006/relationships/image" Target="../media/image92.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6.wmf"/><Relationship Id="rId11" Type="http://schemas.openxmlformats.org/officeDocument/2006/relationships/image" Target="../media/image91.wmf"/><Relationship Id="rId5" Type="http://schemas.openxmlformats.org/officeDocument/2006/relationships/image" Target="../media/image85.wmf"/><Relationship Id="rId10" Type="http://schemas.openxmlformats.org/officeDocument/2006/relationships/image" Target="../media/image90.wmf"/><Relationship Id="rId4" Type="http://schemas.openxmlformats.org/officeDocument/2006/relationships/image" Target="../media/image84.wmf"/><Relationship Id="rId9" Type="http://schemas.openxmlformats.org/officeDocument/2006/relationships/image" Target="../media/image89.wmf"/></Relationships>
</file>

<file path=ppt/drawings/_rels/vmlDrawing18.vml.rels><?xml version="1.0" encoding="UTF-8" standalone="yes"?>
<Relationships xmlns="http://schemas.openxmlformats.org/package/2006/relationships"><Relationship Id="rId8" Type="http://schemas.openxmlformats.org/officeDocument/2006/relationships/image" Target="../media/image76.wmf"/><Relationship Id="rId3" Type="http://schemas.openxmlformats.org/officeDocument/2006/relationships/image" Target="../media/image62.wmf"/><Relationship Id="rId7" Type="http://schemas.openxmlformats.org/officeDocument/2006/relationships/image" Target="../media/image74.wmf"/><Relationship Id="rId12" Type="http://schemas.openxmlformats.org/officeDocument/2006/relationships/image" Target="../media/image95.wmf"/><Relationship Id="rId2" Type="http://schemas.openxmlformats.org/officeDocument/2006/relationships/image" Target="../media/image72.wmf"/><Relationship Id="rId1" Type="http://schemas.openxmlformats.org/officeDocument/2006/relationships/image" Target="../media/image93.wmf"/><Relationship Id="rId6" Type="http://schemas.openxmlformats.org/officeDocument/2006/relationships/image" Target="../media/image67.wmf"/><Relationship Id="rId11" Type="http://schemas.openxmlformats.org/officeDocument/2006/relationships/image" Target="../media/image94.wmf"/><Relationship Id="rId5" Type="http://schemas.openxmlformats.org/officeDocument/2006/relationships/image" Target="../media/image66.wmf"/><Relationship Id="rId10" Type="http://schemas.openxmlformats.org/officeDocument/2006/relationships/image" Target="../media/image80.wmf"/><Relationship Id="rId4" Type="http://schemas.openxmlformats.org/officeDocument/2006/relationships/image" Target="../media/image73.wmf"/><Relationship Id="rId9" Type="http://schemas.openxmlformats.org/officeDocument/2006/relationships/image" Target="../media/image7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97.wmf"/><Relationship Id="rId1" Type="http://schemas.openxmlformats.org/officeDocument/2006/relationships/image" Target="../media/image9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3.wmf"/><Relationship Id="rId7" Type="http://schemas.openxmlformats.org/officeDocument/2006/relationships/image" Target="../media/image7.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 Id="rId9" Type="http://schemas.openxmlformats.org/officeDocument/2006/relationships/image" Target="../media/image10.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98.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99.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81.wmf"/><Relationship Id="rId6" Type="http://schemas.openxmlformats.org/officeDocument/2006/relationships/image" Target="../media/image101.wmf"/><Relationship Id="rId5" Type="http://schemas.openxmlformats.org/officeDocument/2006/relationships/image" Target="../media/image100.wmf"/><Relationship Id="rId4" Type="http://schemas.openxmlformats.org/officeDocument/2006/relationships/image" Target="../media/image41.wmf"/></Relationships>
</file>

<file path=ppt/drawings/_rels/vmlDrawing23.vml.rels><?xml version="1.0" encoding="UTF-8" standalone="yes"?>
<Relationships xmlns="http://schemas.openxmlformats.org/package/2006/relationships"><Relationship Id="rId3" Type="http://schemas.openxmlformats.org/officeDocument/2006/relationships/image" Target="../media/image103.wmf"/><Relationship Id="rId2" Type="http://schemas.openxmlformats.org/officeDocument/2006/relationships/image" Target="../media/image100.wmf"/><Relationship Id="rId1" Type="http://schemas.openxmlformats.org/officeDocument/2006/relationships/image" Target="../media/image41.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105.wmf"/><Relationship Id="rId2" Type="http://schemas.openxmlformats.org/officeDocument/2006/relationships/image" Target="../media/image100.wmf"/><Relationship Id="rId1" Type="http://schemas.openxmlformats.org/officeDocument/2006/relationships/image" Target="../media/image41.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109.wmf"/><Relationship Id="rId2" Type="http://schemas.openxmlformats.org/officeDocument/2006/relationships/image" Target="../media/image108.wmf"/><Relationship Id="rId1" Type="http://schemas.openxmlformats.org/officeDocument/2006/relationships/image" Target="../media/image107.wmf"/><Relationship Id="rId4" Type="http://schemas.openxmlformats.org/officeDocument/2006/relationships/image" Target="../media/image110.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119.wmf"/><Relationship Id="rId13" Type="http://schemas.openxmlformats.org/officeDocument/2006/relationships/image" Target="../media/image124.wmf"/><Relationship Id="rId3" Type="http://schemas.openxmlformats.org/officeDocument/2006/relationships/image" Target="../media/image114.wmf"/><Relationship Id="rId7" Type="http://schemas.openxmlformats.org/officeDocument/2006/relationships/image" Target="../media/image118.wmf"/><Relationship Id="rId12" Type="http://schemas.openxmlformats.org/officeDocument/2006/relationships/image" Target="../media/image123.wmf"/><Relationship Id="rId2" Type="http://schemas.openxmlformats.org/officeDocument/2006/relationships/image" Target="../media/image113.wmf"/><Relationship Id="rId1" Type="http://schemas.openxmlformats.org/officeDocument/2006/relationships/image" Target="../media/image112.wmf"/><Relationship Id="rId6" Type="http://schemas.openxmlformats.org/officeDocument/2006/relationships/image" Target="../media/image117.wmf"/><Relationship Id="rId11" Type="http://schemas.openxmlformats.org/officeDocument/2006/relationships/image" Target="../media/image122.wmf"/><Relationship Id="rId5" Type="http://schemas.openxmlformats.org/officeDocument/2006/relationships/image" Target="../media/image116.wmf"/><Relationship Id="rId10" Type="http://schemas.openxmlformats.org/officeDocument/2006/relationships/image" Target="../media/image121.wmf"/><Relationship Id="rId4" Type="http://schemas.openxmlformats.org/officeDocument/2006/relationships/image" Target="../media/image115.wmf"/><Relationship Id="rId9" Type="http://schemas.openxmlformats.org/officeDocument/2006/relationships/image" Target="../media/image120.wmf"/></Relationships>
</file>

<file path=ppt/drawings/_rels/vmlDrawing27.vml.rels><?xml version="1.0" encoding="UTF-8" standalone="yes"?>
<Relationships xmlns="http://schemas.openxmlformats.org/package/2006/relationships"><Relationship Id="rId8" Type="http://schemas.openxmlformats.org/officeDocument/2006/relationships/image" Target="../media/image132.wmf"/><Relationship Id="rId13" Type="http://schemas.openxmlformats.org/officeDocument/2006/relationships/image" Target="../media/image137.wmf"/><Relationship Id="rId3" Type="http://schemas.openxmlformats.org/officeDocument/2006/relationships/image" Target="../media/image127.wmf"/><Relationship Id="rId7" Type="http://schemas.openxmlformats.org/officeDocument/2006/relationships/image" Target="../media/image131.wmf"/><Relationship Id="rId12" Type="http://schemas.openxmlformats.org/officeDocument/2006/relationships/image" Target="../media/image136.wmf"/><Relationship Id="rId2" Type="http://schemas.openxmlformats.org/officeDocument/2006/relationships/image" Target="../media/image126.wmf"/><Relationship Id="rId1" Type="http://schemas.openxmlformats.org/officeDocument/2006/relationships/image" Target="../media/image125.wmf"/><Relationship Id="rId6" Type="http://schemas.openxmlformats.org/officeDocument/2006/relationships/image" Target="../media/image130.wmf"/><Relationship Id="rId11" Type="http://schemas.openxmlformats.org/officeDocument/2006/relationships/image" Target="../media/image135.wmf"/><Relationship Id="rId5" Type="http://schemas.openxmlformats.org/officeDocument/2006/relationships/image" Target="../media/image129.wmf"/><Relationship Id="rId10" Type="http://schemas.openxmlformats.org/officeDocument/2006/relationships/image" Target="../media/image134.wmf"/><Relationship Id="rId4" Type="http://schemas.openxmlformats.org/officeDocument/2006/relationships/image" Target="../media/image128.wmf"/><Relationship Id="rId9" Type="http://schemas.openxmlformats.org/officeDocument/2006/relationships/image" Target="../media/image133.wmf"/></Relationships>
</file>

<file path=ppt/drawings/_rels/vmlDrawing28.vml.rels><?xml version="1.0" encoding="UTF-8" standalone="yes"?>
<Relationships xmlns="http://schemas.openxmlformats.org/package/2006/relationships"><Relationship Id="rId8" Type="http://schemas.openxmlformats.org/officeDocument/2006/relationships/image" Target="../media/image74.wmf"/><Relationship Id="rId13" Type="http://schemas.openxmlformats.org/officeDocument/2006/relationships/image" Target="../media/image79.wmf"/><Relationship Id="rId3" Type="http://schemas.openxmlformats.org/officeDocument/2006/relationships/image" Target="../media/image62.wmf"/><Relationship Id="rId7" Type="http://schemas.openxmlformats.org/officeDocument/2006/relationships/image" Target="../media/image67.wmf"/><Relationship Id="rId12" Type="http://schemas.openxmlformats.org/officeDocument/2006/relationships/image" Target="../media/image78.wmf"/><Relationship Id="rId2" Type="http://schemas.openxmlformats.org/officeDocument/2006/relationships/image" Target="../media/image72.wmf"/><Relationship Id="rId1" Type="http://schemas.openxmlformats.org/officeDocument/2006/relationships/image" Target="../media/image71.wmf"/><Relationship Id="rId6" Type="http://schemas.openxmlformats.org/officeDocument/2006/relationships/image" Target="../media/image66.wmf"/><Relationship Id="rId11" Type="http://schemas.openxmlformats.org/officeDocument/2006/relationships/image" Target="../media/image77.wmf"/><Relationship Id="rId5" Type="http://schemas.openxmlformats.org/officeDocument/2006/relationships/image" Target="../media/image65.wmf"/><Relationship Id="rId10" Type="http://schemas.openxmlformats.org/officeDocument/2006/relationships/image" Target="../media/image76.wmf"/><Relationship Id="rId4" Type="http://schemas.openxmlformats.org/officeDocument/2006/relationships/image" Target="../media/image73.wmf"/><Relationship Id="rId9" Type="http://schemas.openxmlformats.org/officeDocument/2006/relationships/image" Target="../media/image75.wmf"/><Relationship Id="rId14" Type="http://schemas.openxmlformats.org/officeDocument/2006/relationships/image" Target="../media/image80.wmf"/></Relationships>
</file>

<file path=ppt/drawings/_rels/vmlDrawing29.vml.rels><?xml version="1.0" encoding="UTF-8" standalone="yes"?>
<Relationships xmlns="http://schemas.openxmlformats.org/package/2006/relationships"><Relationship Id="rId8" Type="http://schemas.openxmlformats.org/officeDocument/2006/relationships/image" Target="../media/image88.wmf"/><Relationship Id="rId3" Type="http://schemas.openxmlformats.org/officeDocument/2006/relationships/image" Target="../media/image66.wmf"/><Relationship Id="rId7" Type="http://schemas.openxmlformats.org/officeDocument/2006/relationships/image" Target="../media/image87.wmf"/><Relationship Id="rId12" Type="http://schemas.openxmlformats.org/officeDocument/2006/relationships/image" Target="../media/image92.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6.wmf"/><Relationship Id="rId11" Type="http://schemas.openxmlformats.org/officeDocument/2006/relationships/image" Target="../media/image91.wmf"/><Relationship Id="rId5" Type="http://schemas.openxmlformats.org/officeDocument/2006/relationships/image" Target="../media/image85.wmf"/><Relationship Id="rId10" Type="http://schemas.openxmlformats.org/officeDocument/2006/relationships/image" Target="../media/image90.wmf"/><Relationship Id="rId4" Type="http://schemas.openxmlformats.org/officeDocument/2006/relationships/image" Target="../media/image84.wmf"/><Relationship Id="rId9" Type="http://schemas.openxmlformats.org/officeDocument/2006/relationships/image" Target="../media/image8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image" Target="../media/image23.wmf"/><Relationship Id="rId3" Type="http://schemas.openxmlformats.org/officeDocument/2006/relationships/image" Target="../media/image13.wmf"/><Relationship Id="rId7" Type="http://schemas.openxmlformats.org/officeDocument/2006/relationships/image" Target="../media/image17.wmf"/><Relationship Id="rId12" Type="http://schemas.openxmlformats.org/officeDocument/2006/relationships/image" Target="../media/image22.wmf"/><Relationship Id="rId2" Type="http://schemas.openxmlformats.org/officeDocument/2006/relationships/image" Target="../media/image12.wmf"/><Relationship Id="rId16" Type="http://schemas.openxmlformats.org/officeDocument/2006/relationships/image" Target="../media/image26.wmf"/><Relationship Id="rId1" Type="http://schemas.openxmlformats.org/officeDocument/2006/relationships/image" Target="../media/image11.wmf"/><Relationship Id="rId6" Type="http://schemas.openxmlformats.org/officeDocument/2006/relationships/image" Target="../media/image16.wmf"/><Relationship Id="rId11" Type="http://schemas.openxmlformats.org/officeDocument/2006/relationships/image" Target="../media/image21.wmf"/><Relationship Id="rId5" Type="http://schemas.openxmlformats.org/officeDocument/2006/relationships/image" Target="../media/image15.wmf"/><Relationship Id="rId15" Type="http://schemas.openxmlformats.org/officeDocument/2006/relationships/image" Target="../media/image2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19.wmf"/><Relationship Id="rId14" Type="http://schemas.openxmlformats.org/officeDocument/2006/relationships/image" Target="../media/image24.wmf"/></Relationships>
</file>

<file path=ppt/drawings/_rels/vmlDrawing30.vml.rels><?xml version="1.0" encoding="UTF-8" standalone="yes"?>
<Relationships xmlns="http://schemas.openxmlformats.org/package/2006/relationships"><Relationship Id="rId8" Type="http://schemas.openxmlformats.org/officeDocument/2006/relationships/image" Target="../media/image141.wmf"/><Relationship Id="rId13" Type="http://schemas.openxmlformats.org/officeDocument/2006/relationships/image" Target="../media/image145.wmf"/><Relationship Id="rId18" Type="http://schemas.openxmlformats.org/officeDocument/2006/relationships/image" Target="../media/image78.wmf"/><Relationship Id="rId3" Type="http://schemas.openxmlformats.org/officeDocument/2006/relationships/image" Target="../media/image138.wmf"/><Relationship Id="rId7" Type="http://schemas.openxmlformats.org/officeDocument/2006/relationships/image" Target="../media/image140.wmf"/><Relationship Id="rId12" Type="http://schemas.openxmlformats.org/officeDocument/2006/relationships/image" Target="../media/image144.wmf"/><Relationship Id="rId17" Type="http://schemas.openxmlformats.org/officeDocument/2006/relationships/image" Target="../media/image67.wmf"/><Relationship Id="rId2" Type="http://schemas.openxmlformats.org/officeDocument/2006/relationships/image" Target="../media/image72.wmf"/><Relationship Id="rId16" Type="http://schemas.openxmlformats.org/officeDocument/2006/relationships/image" Target="../media/image66.wmf"/><Relationship Id="rId1" Type="http://schemas.openxmlformats.org/officeDocument/2006/relationships/image" Target="../media/image93.wmf"/><Relationship Id="rId6" Type="http://schemas.openxmlformats.org/officeDocument/2006/relationships/image" Target="../media/image76.wmf"/><Relationship Id="rId11" Type="http://schemas.openxmlformats.org/officeDocument/2006/relationships/image" Target="../media/image143.wmf"/><Relationship Id="rId5" Type="http://schemas.openxmlformats.org/officeDocument/2006/relationships/image" Target="../media/image74.wmf"/><Relationship Id="rId15" Type="http://schemas.openxmlformats.org/officeDocument/2006/relationships/image" Target="../media/image73.wmf"/><Relationship Id="rId10" Type="http://schemas.openxmlformats.org/officeDocument/2006/relationships/image" Target="../media/image117.wmf"/><Relationship Id="rId19" Type="http://schemas.openxmlformats.org/officeDocument/2006/relationships/image" Target="../media/image80.wmf"/><Relationship Id="rId4" Type="http://schemas.openxmlformats.org/officeDocument/2006/relationships/image" Target="../media/image139.wmf"/><Relationship Id="rId9" Type="http://schemas.openxmlformats.org/officeDocument/2006/relationships/image" Target="../media/image142.wmf"/><Relationship Id="rId14" Type="http://schemas.openxmlformats.org/officeDocument/2006/relationships/image" Target="../media/image62.wmf"/></Relationships>
</file>

<file path=ppt/drawings/_rels/vmlDrawing31.vml.rels><?xml version="1.0" encoding="UTF-8" standalone="yes"?>
<Relationships xmlns="http://schemas.openxmlformats.org/package/2006/relationships"><Relationship Id="rId8" Type="http://schemas.openxmlformats.org/officeDocument/2006/relationships/image" Target="../media/image141.wmf"/><Relationship Id="rId13" Type="http://schemas.openxmlformats.org/officeDocument/2006/relationships/image" Target="../media/image145.wmf"/><Relationship Id="rId3" Type="http://schemas.openxmlformats.org/officeDocument/2006/relationships/image" Target="../media/image138.wmf"/><Relationship Id="rId7" Type="http://schemas.openxmlformats.org/officeDocument/2006/relationships/image" Target="../media/image140.wmf"/><Relationship Id="rId12" Type="http://schemas.openxmlformats.org/officeDocument/2006/relationships/image" Target="../media/image144.wmf"/><Relationship Id="rId2" Type="http://schemas.openxmlformats.org/officeDocument/2006/relationships/image" Target="../media/image72.wmf"/><Relationship Id="rId1" Type="http://schemas.openxmlformats.org/officeDocument/2006/relationships/image" Target="../media/image93.wmf"/><Relationship Id="rId6" Type="http://schemas.openxmlformats.org/officeDocument/2006/relationships/image" Target="../media/image76.wmf"/><Relationship Id="rId11" Type="http://schemas.openxmlformats.org/officeDocument/2006/relationships/image" Target="../media/image143.wmf"/><Relationship Id="rId5" Type="http://schemas.openxmlformats.org/officeDocument/2006/relationships/image" Target="../media/image74.wmf"/><Relationship Id="rId15" Type="http://schemas.openxmlformats.org/officeDocument/2006/relationships/image" Target="../media/image148.wmf"/><Relationship Id="rId10" Type="http://schemas.openxmlformats.org/officeDocument/2006/relationships/image" Target="../media/image117.wmf"/><Relationship Id="rId4" Type="http://schemas.openxmlformats.org/officeDocument/2006/relationships/image" Target="../media/image139.wmf"/><Relationship Id="rId9" Type="http://schemas.openxmlformats.org/officeDocument/2006/relationships/image" Target="../media/image146.wmf"/><Relationship Id="rId14" Type="http://schemas.openxmlformats.org/officeDocument/2006/relationships/image" Target="../media/image147.wmf"/></Relationships>
</file>

<file path=ppt/drawings/_rels/vmlDrawing32.vml.rels><?xml version="1.0" encoding="UTF-8" standalone="yes"?>
<Relationships xmlns="http://schemas.openxmlformats.org/package/2006/relationships"><Relationship Id="rId3" Type="http://schemas.openxmlformats.org/officeDocument/2006/relationships/image" Target="../media/image81.wmf"/><Relationship Id="rId2" Type="http://schemas.openxmlformats.org/officeDocument/2006/relationships/image" Target="../media/image100.wmf"/><Relationship Id="rId1" Type="http://schemas.openxmlformats.org/officeDocument/2006/relationships/image" Target="../media/image41.wmf"/><Relationship Id="rId5" Type="http://schemas.openxmlformats.org/officeDocument/2006/relationships/image" Target="../media/image101.wmf"/><Relationship Id="rId4" Type="http://schemas.openxmlformats.org/officeDocument/2006/relationships/image" Target="../media/image149.wmf"/></Relationships>
</file>

<file path=ppt/drawings/_rels/vmlDrawing33.vml.rels><?xml version="1.0" encoding="UTF-8" standalone="yes"?>
<Relationships xmlns="http://schemas.openxmlformats.org/package/2006/relationships"><Relationship Id="rId3" Type="http://schemas.openxmlformats.org/officeDocument/2006/relationships/image" Target="../media/image151.wmf"/><Relationship Id="rId2" Type="http://schemas.openxmlformats.org/officeDocument/2006/relationships/image" Target="../media/image100.wmf"/><Relationship Id="rId1" Type="http://schemas.openxmlformats.org/officeDocument/2006/relationships/image" Target="../media/image41.wmf"/></Relationships>
</file>

<file path=ppt/drawings/_rels/vmlDrawing34.vml.rels><?xml version="1.0" encoding="UTF-8" standalone="yes"?>
<Relationships xmlns="http://schemas.openxmlformats.org/package/2006/relationships"><Relationship Id="rId3" Type="http://schemas.openxmlformats.org/officeDocument/2006/relationships/image" Target="../media/image153.wmf"/><Relationship Id="rId2" Type="http://schemas.openxmlformats.org/officeDocument/2006/relationships/image" Target="../media/image100.wmf"/><Relationship Id="rId1" Type="http://schemas.openxmlformats.org/officeDocument/2006/relationships/image" Target="../media/image41.wmf"/></Relationships>
</file>

<file path=ppt/drawings/_rels/vmlDrawing35.vml.rels><?xml version="1.0" encoding="UTF-8" standalone="yes"?>
<Relationships xmlns="http://schemas.openxmlformats.org/package/2006/relationships"><Relationship Id="rId2" Type="http://schemas.openxmlformats.org/officeDocument/2006/relationships/image" Target="../media/image81.wmf"/><Relationship Id="rId1" Type="http://schemas.openxmlformats.org/officeDocument/2006/relationships/image" Target="../media/image155.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2.wmf"/><Relationship Id="rId18" Type="http://schemas.openxmlformats.org/officeDocument/2006/relationships/image" Target="../media/image3.wmf"/><Relationship Id="rId3" Type="http://schemas.openxmlformats.org/officeDocument/2006/relationships/image" Target="../media/image13.wmf"/><Relationship Id="rId21" Type="http://schemas.openxmlformats.org/officeDocument/2006/relationships/image" Target="../media/image6.wmf"/><Relationship Id="rId7" Type="http://schemas.openxmlformats.org/officeDocument/2006/relationships/image" Target="../media/image17.wmf"/><Relationship Id="rId12" Type="http://schemas.openxmlformats.org/officeDocument/2006/relationships/image" Target="../media/image31.wmf"/><Relationship Id="rId17" Type="http://schemas.openxmlformats.org/officeDocument/2006/relationships/image" Target="../media/image2.wmf"/><Relationship Id="rId2" Type="http://schemas.openxmlformats.org/officeDocument/2006/relationships/image" Target="../media/image12.wmf"/><Relationship Id="rId16" Type="http://schemas.openxmlformats.org/officeDocument/2006/relationships/image" Target="../media/image1.wmf"/><Relationship Id="rId20" Type="http://schemas.openxmlformats.org/officeDocument/2006/relationships/image" Target="../media/image5.wmf"/><Relationship Id="rId1" Type="http://schemas.openxmlformats.org/officeDocument/2006/relationships/image" Target="../media/image11.wmf"/><Relationship Id="rId6" Type="http://schemas.openxmlformats.org/officeDocument/2006/relationships/image" Target="../media/image29.wmf"/><Relationship Id="rId11" Type="http://schemas.openxmlformats.org/officeDocument/2006/relationships/image" Target="../media/image22.wmf"/><Relationship Id="rId5" Type="http://schemas.openxmlformats.org/officeDocument/2006/relationships/image" Target="../media/image28.wmf"/><Relationship Id="rId15" Type="http://schemas.openxmlformats.org/officeDocument/2006/relationships/image" Target="../media/image34.wmf"/><Relationship Id="rId10" Type="http://schemas.openxmlformats.org/officeDocument/2006/relationships/image" Target="../media/image21.wmf"/><Relationship Id="rId19" Type="http://schemas.openxmlformats.org/officeDocument/2006/relationships/image" Target="../media/image4.wmf"/><Relationship Id="rId4" Type="http://schemas.openxmlformats.org/officeDocument/2006/relationships/image" Target="../media/image27.wmf"/><Relationship Id="rId9" Type="http://schemas.openxmlformats.org/officeDocument/2006/relationships/image" Target="../media/image20.wmf"/><Relationship Id="rId14" Type="http://schemas.openxmlformats.org/officeDocument/2006/relationships/image" Target="../media/image33.wmf"/><Relationship Id="rId22"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18.wmf"/><Relationship Id="rId13" Type="http://schemas.openxmlformats.org/officeDocument/2006/relationships/image" Target="../media/image23.wmf"/><Relationship Id="rId3" Type="http://schemas.openxmlformats.org/officeDocument/2006/relationships/image" Target="../media/image13.wmf"/><Relationship Id="rId7" Type="http://schemas.openxmlformats.org/officeDocument/2006/relationships/image" Target="../media/image17.wmf"/><Relationship Id="rId12" Type="http://schemas.openxmlformats.org/officeDocument/2006/relationships/image" Target="../media/image22.wmf"/><Relationship Id="rId2" Type="http://schemas.openxmlformats.org/officeDocument/2006/relationships/image" Target="../media/image12.wmf"/><Relationship Id="rId16" Type="http://schemas.openxmlformats.org/officeDocument/2006/relationships/image" Target="../media/image26.wmf"/><Relationship Id="rId1" Type="http://schemas.openxmlformats.org/officeDocument/2006/relationships/image" Target="../media/image11.wmf"/><Relationship Id="rId6" Type="http://schemas.openxmlformats.org/officeDocument/2006/relationships/image" Target="../media/image16.wmf"/><Relationship Id="rId11" Type="http://schemas.openxmlformats.org/officeDocument/2006/relationships/image" Target="../media/image21.wmf"/><Relationship Id="rId5" Type="http://schemas.openxmlformats.org/officeDocument/2006/relationships/image" Target="../media/image15.wmf"/><Relationship Id="rId15" Type="http://schemas.openxmlformats.org/officeDocument/2006/relationships/image" Target="../media/image25.wmf"/><Relationship Id="rId10" Type="http://schemas.openxmlformats.org/officeDocument/2006/relationships/image" Target="../media/image20.wmf"/><Relationship Id="rId4" Type="http://schemas.openxmlformats.org/officeDocument/2006/relationships/image" Target="../media/image14.wmf"/><Relationship Id="rId9" Type="http://schemas.openxmlformats.org/officeDocument/2006/relationships/image" Target="../media/image35.wmf"/><Relationship Id="rId1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30.wmf"/><Relationship Id="rId13" Type="http://schemas.openxmlformats.org/officeDocument/2006/relationships/image" Target="../media/image32.wmf"/><Relationship Id="rId18" Type="http://schemas.openxmlformats.org/officeDocument/2006/relationships/image" Target="../media/image3.wmf"/><Relationship Id="rId3" Type="http://schemas.openxmlformats.org/officeDocument/2006/relationships/image" Target="../media/image13.wmf"/><Relationship Id="rId21" Type="http://schemas.openxmlformats.org/officeDocument/2006/relationships/image" Target="../media/image6.wmf"/><Relationship Id="rId7" Type="http://schemas.openxmlformats.org/officeDocument/2006/relationships/image" Target="../media/image17.wmf"/><Relationship Id="rId12" Type="http://schemas.openxmlformats.org/officeDocument/2006/relationships/image" Target="../media/image31.wmf"/><Relationship Id="rId17" Type="http://schemas.openxmlformats.org/officeDocument/2006/relationships/image" Target="../media/image2.wmf"/><Relationship Id="rId2" Type="http://schemas.openxmlformats.org/officeDocument/2006/relationships/image" Target="../media/image12.wmf"/><Relationship Id="rId16" Type="http://schemas.openxmlformats.org/officeDocument/2006/relationships/image" Target="../media/image1.wmf"/><Relationship Id="rId20" Type="http://schemas.openxmlformats.org/officeDocument/2006/relationships/image" Target="../media/image5.wmf"/><Relationship Id="rId1" Type="http://schemas.openxmlformats.org/officeDocument/2006/relationships/image" Target="../media/image11.wmf"/><Relationship Id="rId6" Type="http://schemas.openxmlformats.org/officeDocument/2006/relationships/image" Target="../media/image29.wmf"/><Relationship Id="rId11" Type="http://schemas.openxmlformats.org/officeDocument/2006/relationships/image" Target="../media/image22.wmf"/><Relationship Id="rId5" Type="http://schemas.openxmlformats.org/officeDocument/2006/relationships/image" Target="../media/image28.wmf"/><Relationship Id="rId15" Type="http://schemas.openxmlformats.org/officeDocument/2006/relationships/image" Target="../media/image36.wmf"/><Relationship Id="rId10" Type="http://schemas.openxmlformats.org/officeDocument/2006/relationships/image" Target="../media/image21.wmf"/><Relationship Id="rId19" Type="http://schemas.openxmlformats.org/officeDocument/2006/relationships/image" Target="../media/image4.wmf"/><Relationship Id="rId4" Type="http://schemas.openxmlformats.org/officeDocument/2006/relationships/image" Target="../media/image27.wmf"/><Relationship Id="rId9" Type="http://schemas.openxmlformats.org/officeDocument/2006/relationships/image" Target="../media/image20.wmf"/><Relationship Id="rId14" Type="http://schemas.openxmlformats.org/officeDocument/2006/relationships/image" Target="../media/image33.wmf"/><Relationship Id="rId22"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image" Target="../media/image49.wmf"/><Relationship Id="rId3" Type="http://schemas.openxmlformats.org/officeDocument/2006/relationships/image" Target="../media/image39.wmf"/><Relationship Id="rId7" Type="http://schemas.openxmlformats.org/officeDocument/2006/relationships/image" Target="../media/image43.wmf"/><Relationship Id="rId12" Type="http://schemas.openxmlformats.org/officeDocument/2006/relationships/image" Target="../media/image48.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11" Type="http://schemas.openxmlformats.org/officeDocument/2006/relationships/image" Target="../media/image47.wmf"/><Relationship Id="rId5" Type="http://schemas.openxmlformats.org/officeDocument/2006/relationships/image" Target="../media/image41.wmf"/><Relationship Id="rId10" Type="http://schemas.openxmlformats.org/officeDocument/2006/relationships/image" Target="../media/image46.wmf"/><Relationship Id="rId4" Type="http://schemas.openxmlformats.org/officeDocument/2006/relationships/image" Target="../media/image40.wmf"/><Relationship Id="rId9" Type="http://schemas.openxmlformats.org/officeDocument/2006/relationships/image" Target="../media/image4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7" Type="http://schemas.openxmlformats.org/officeDocument/2006/relationships/image" Target="../media/image51.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image" Target="../media/image42.wmf"/><Relationship Id="rId1" Type="http://schemas.openxmlformats.org/officeDocument/2006/relationships/image" Target="../media/image4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47B9169-E9AF-4AB8-9350-6EAB4C02894E}" type="datetimeFigureOut">
              <a:rPr lang="lv-LV" smtClean="0"/>
              <a:pPr/>
              <a:t>2013.03.20.</a:t>
            </a:fld>
            <a:endParaRPr lang="lv-LV"/>
          </a:p>
        </p:txBody>
      </p:sp>
      <p:sp>
        <p:nvSpPr>
          <p:cNvPr id="4" name="Footer Placeholder 3"/>
          <p:cNvSpPr>
            <a:spLocks noGrp="1"/>
          </p:cNvSpPr>
          <p:nvPr>
            <p:ph type="ftr" sz="quarter" idx="2"/>
          </p:nvPr>
        </p:nvSpPr>
        <p:spPr>
          <a:xfrm>
            <a:off x="0" y="9430090"/>
            <a:ext cx="2945659" cy="496411"/>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50443" y="9430090"/>
            <a:ext cx="2945659" cy="496411"/>
          </a:xfrm>
          <a:prstGeom prst="rect">
            <a:avLst/>
          </a:prstGeom>
        </p:spPr>
        <p:txBody>
          <a:bodyPr vert="horz" lIns="91440" tIns="45720" rIns="91440" bIns="45720" rtlCol="0" anchor="b"/>
          <a:lstStyle>
            <a:lvl1pPr algn="r">
              <a:defRPr sz="1200"/>
            </a:lvl1pPr>
          </a:lstStyle>
          <a:p>
            <a:fld id="{4ADDF8B7-C0DA-42CE-AFEB-D73F827E3864}" type="slidenum">
              <a:rPr lang="lv-LV" smtClean="0"/>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F3A863F1-716C-4354-B72B-6C25BB217B5E}" type="datetimeFigureOut">
              <a:rPr lang="lv-LV" smtClean="0"/>
              <a:pPr/>
              <a:t>2013.03.20.</a:t>
            </a:fld>
            <a:endParaRPr 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430090"/>
            <a:ext cx="2945659" cy="496411"/>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0090"/>
            <a:ext cx="2945659" cy="496411"/>
          </a:xfrm>
          <a:prstGeom prst="rect">
            <a:avLst/>
          </a:prstGeom>
        </p:spPr>
        <p:txBody>
          <a:bodyPr vert="horz" lIns="91440" tIns="45720" rIns="91440" bIns="45720" rtlCol="0" anchor="b"/>
          <a:lstStyle>
            <a:lvl1pPr algn="r">
              <a:defRPr sz="1200"/>
            </a:lvl1pPr>
          </a:lstStyle>
          <a:p>
            <a:fld id="{E1AAFA4F-8821-4C94-B0BA-65078A100A41}" type="slidenum">
              <a:rPr lang="lv-LV" smtClean="0"/>
              <a:pPr/>
              <a:t>‹#›</a:t>
            </a:fld>
            <a:endParaRPr lang="lv-L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a:p>
        </p:txBody>
      </p:sp>
      <p:sp>
        <p:nvSpPr>
          <p:cNvPr id="4" name="Slide Number Placeholder 3"/>
          <p:cNvSpPr>
            <a:spLocks noGrp="1"/>
          </p:cNvSpPr>
          <p:nvPr>
            <p:ph type="sldNum" sz="quarter" idx="10"/>
          </p:nvPr>
        </p:nvSpPr>
        <p:spPr/>
        <p:txBody>
          <a:bodyPr/>
          <a:lstStyle/>
          <a:p>
            <a:fld id="{E1AAFA4F-8821-4C94-B0BA-65078A100A41}" type="slidenum">
              <a:rPr lang="lv-LV" smtClean="0"/>
              <a:pPr/>
              <a:t>7</a:t>
            </a:fld>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a:p>
        </p:txBody>
      </p:sp>
      <p:sp>
        <p:nvSpPr>
          <p:cNvPr id="4" name="Slide Number Placeholder 3"/>
          <p:cNvSpPr>
            <a:spLocks noGrp="1"/>
          </p:cNvSpPr>
          <p:nvPr>
            <p:ph type="sldNum" sz="quarter" idx="10"/>
          </p:nvPr>
        </p:nvSpPr>
        <p:spPr/>
        <p:txBody>
          <a:bodyPr/>
          <a:lstStyle/>
          <a:p>
            <a:fld id="{E1AAFA4F-8821-4C94-B0BA-65078A100A41}" type="slidenum">
              <a:rPr lang="lv-LV" smtClean="0"/>
              <a:pPr/>
              <a:t>9</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00D39C-7069-4371-A7D5-C1B813E597C6}" type="datetime1">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E93AC9-A808-46A8-A784-D53859A4A42F}" type="datetime1">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F2F840-5B76-42EC-B645-4EF0FABCC44C}" type="datetime1">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7258B5-C44E-4CAF-8518-47DD3DF1D22F}" type="datetime1">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1750FE-5E8F-4824-9873-9ED92B1ED4C3}" type="datetime1">
              <a:rPr lang="en-US" smtClean="0"/>
              <a:t>3/20/2013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F5D63B-F5F7-4CE5-AA66-9D0A1587D82B}" type="datetime1">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1053C29-0390-4FE7-B86F-7B06D616E82A}" type="datetime1">
              <a:rPr lang="en-US" smtClean="0"/>
              <a:t>3/20/2013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55A503-D42E-4406-9F6B-5FFA6899A5A7}" type="datetime1">
              <a:rPr lang="en-US" smtClean="0"/>
              <a:t>3/20/2013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4E8B8E-6B2A-46F1-AE00-843EF148AE11}" type="datetime1">
              <a:rPr lang="en-US" smtClean="0"/>
              <a:t>3/20/2013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164A57-8996-4243-876F-4786A9055FEB}" type="datetime1">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60C7AC-E74E-40FC-B5F5-2A7E80A8580F}" type="datetime1">
              <a:rPr lang="en-US" smtClean="0"/>
              <a:t>3/20/2013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9884DC-9160-48AC-A58D-AF64FABD1A00}" type="datetime1">
              <a:rPr lang="en-US" smtClean="0"/>
              <a:t>3/20/2013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oleObject" Target="../embeddings/oleObject82.bin"/><Relationship Id="rId18" Type="http://schemas.openxmlformats.org/officeDocument/2006/relationships/oleObject" Target="../embeddings/oleObject87.bin"/><Relationship Id="rId3" Type="http://schemas.openxmlformats.org/officeDocument/2006/relationships/oleObject" Target="../embeddings/oleObject72.bin"/><Relationship Id="rId21" Type="http://schemas.openxmlformats.org/officeDocument/2006/relationships/oleObject" Target="../embeddings/oleObject90.bin"/><Relationship Id="rId7" Type="http://schemas.openxmlformats.org/officeDocument/2006/relationships/oleObject" Target="../embeddings/oleObject76.bin"/><Relationship Id="rId12" Type="http://schemas.openxmlformats.org/officeDocument/2006/relationships/oleObject" Target="../embeddings/oleObject81.bin"/><Relationship Id="rId17" Type="http://schemas.openxmlformats.org/officeDocument/2006/relationships/oleObject" Target="../embeddings/oleObject86.bin"/><Relationship Id="rId2" Type="http://schemas.openxmlformats.org/officeDocument/2006/relationships/slideLayout" Target="../slideLayouts/slideLayout7.xml"/><Relationship Id="rId16" Type="http://schemas.openxmlformats.org/officeDocument/2006/relationships/oleObject" Target="../embeddings/oleObject85.bin"/><Relationship Id="rId20" Type="http://schemas.openxmlformats.org/officeDocument/2006/relationships/oleObject" Target="../embeddings/oleObject89.bin"/><Relationship Id="rId1" Type="http://schemas.openxmlformats.org/officeDocument/2006/relationships/vmlDrawing" Target="../drawings/vmlDrawing6.vml"/><Relationship Id="rId6" Type="http://schemas.openxmlformats.org/officeDocument/2006/relationships/oleObject" Target="../embeddings/oleObject75.bin"/><Relationship Id="rId11" Type="http://schemas.openxmlformats.org/officeDocument/2006/relationships/oleObject" Target="../embeddings/oleObject80.bin"/><Relationship Id="rId24" Type="http://schemas.openxmlformats.org/officeDocument/2006/relationships/oleObject" Target="../embeddings/oleObject93.bin"/><Relationship Id="rId5" Type="http://schemas.openxmlformats.org/officeDocument/2006/relationships/oleObject" Target="../embeddings/oleObject74.bin"/><Relationship Id="rId15" Type="http://schemas.openxmlformats.org/officeDocument/2006/relationships/oleObject" Target="../embeddings/oleObject84.bin"/><Relationship Id="rId23" Type="http://schemas.openxmlformats.org/officeDocument/2006/relationships/oleObject" Target="../embeddings/oleObject92.bin"/><Relationship Id="rId10" Type="http://schemas.openxmlformats.org/officeDocument/2006/relationships/oleObject" Target="../embeddings/oleObject79.bin"/><Relationship Id="rId19" Type="http://schemas.openxmlformats.org/officeDocument/2006/relationships/oleObject" Target="../embeddings/oleObject88.bin"/><Relationship Id="rId4" Type="http://schemas.openxmlformats.org/officeDocument/2006/relationships/oleObject" Target="../embeddings/oleObject73.bin"/><Relationship Id="rId9" Type="http://schemas.openxmlformats.org/officeDocument/2006/relationships/oleObject" Target="../embeddings/oleObject78.bin"/><Relationship Id="rId14" Type="http://schemas.openxmlformats.org/officeDocument/2006/relationships/oleObject" Target="../embeddings/oleObject83.bin"/><Relationship Id="rId22" Type="http://schemas.openxmlformats.org/officeDocument/2006/relationships/oleObject" Target="../embeddings/oleObject91.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8.bin"/><Relationship Id="rId13" Type="http://schemas.openxmlformats.org/officeDocument/2006/relationships/oleObject" Target="../embeddings/oleObject103.bin"/><Relationship Id="rId18" Type="http://schemas.openxmlformats.org/officeDocument/2006/relationships/oleObject" Target="../embeddings/oleObject108.bin"/><Relationship Id="rId3" Type="http://schemas.openxmlformats.org/officeDocument/2006/relationships/image" Target="../media/image50.png"/><Relationship Id="rId7" Type="http://schemas.openxmlformats.org/officeDocument/2006/relationships/oleObject" Target="../embeddings/oleObject97.bin"/><Relationship Id="rId12" Type="http://schemas.openxmlformats.org/officeDocument/2006/relationships/oleObject" Target="../embeddings/oleObject102.bin"/><Relationship Id="rId17" Type="http://schemas.openxmlformats.org/officeDocument/2006/relationships/oleObject" Target="../embeddings/oleObject107.bin"/><Relationship Id="rId2" Type="http://schemas.openxmlformats.org/officeDocument/2006/relationships/slideLayout" Target="../slideLayouts/slideLayout7.xml"/><Relationship Id="rId16" Type="http://schemas.openxmlformats.org/officeDocument/2006/relationships/oleObject" Target="../embeddings/oleObject106.bin"/><Relationship Id="rId1" Type="http://schemas.openxmlformats.org/officeDocument/2006/relationships/vmlDrawing" Target="../drawings/vmlDrawing7.vml"/><Relationship Id="rId6" Type="http://schemas.openxmlformats.org/officeDocument/2006/relationships/oleObject" Target="../embeddings/oleObject96.bin"/><Relationship Id="rId11" Type="http://schemas.openxmlformats.org/officeDocument/2006/relationships/oleObject" Target="../embeddings/oleObject101.bin"/><Relationship Id="rId5" Type="http://schemas.openxmlformats.org/officeDocument/2006/relationships/oleObject" Target="../embeddings/oleObject95.bin"/><Relationship Id="rId15" Type="http://schemas.openxmlformats.org/officeDocument/2006/relationships/oleObject" Target="../embeddings/oleObject105.bin"/><Relationship Id="rId10" Type="http://schemas.openxmlformats.org/officeDocument/2006/relationships/oleObject" Target="../embeddings/oleObject100.bin"/><Relationship Id="rId4" Type="http://schemas.openxmlformats.org/officeDocument/2006/relationships/oleObject" Target="../embeddings/oleObject94.bin"/><Relationship Id="rId9" Type="http://schemas.openxmlformats.org/officeDocument/2006/relationships/oleObject" Target="../embeddings/oleObject99.bin"/><Relationship Id="rId14" Type="http://schemas.openxmlformats.org/officeDocument/2006/relationships/oleObject" Target="../embeddings/oleObject104.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3.bin"/><Relationship Id="rId3" Type="http://schemas.openxmlformats.org/officeDocument/2006/relationships/image" Target="../media/image52.png"/><Relationship Id="rId7" Type="http://schemas.openxmlformats.org/officeDocument/2006/relationships/oleObject" Target="../embeddings/oleObject112.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111.bin"/><Relationship Id="rId5" Type="http://schemas.openxmlformats.org/officeDocument/2006/relationships/oleObject" Target="../embeddings/oleObject110.bin"/><Relationship Id="rId10" Type="http://schemas.openxmlformats.org/officeDocument/2006/relationships/oleObject" Target="../embeddings/oleObject115.bin"/><Relationship Id="rId4" Type="http://schemas.openxmlformats.org/officeDocument/2006/relationships/oleObject" Target="../embeddings/oleObject109.bin"/><Relationship Id="rId9" Type="http://schemas.openxmlformats.org/officeDocument/2006/relationships/oleObject" Target="../embeddings/oleObject114.bin"/></Relationships>
</file>

<file path=ppt/slides/_rels/slide13.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118.bin"/><Relationship Id="rId5" Type="http://schemas.openxmlformats.org/officeDocument/2006/relationships/oleObject" Target="../embeddings/oleObject117.bin"/><Relationship Id="rId4" Type="http://schemas.openxmlformats.org/officeDocument/2006/relationships/oleObject" Target="../embeddings/oleObject116.bin"/></Relationships>
</file>

<file path=ppt/slides/_rels/slide14.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121.bin"/><Relationship Id="rId5" Type="http://schemas.openxmlformats.org/officeDocument/2006/relationships/oleObject" Target="../embeddings/oleObject120.bin"/><Relationship Id="rId4" Type="http://schemas.openxmlformats.org/officeDocument/2006/relationships/oleObject" Target="../embeddings/oleObject119.bin"/></Relationships>
</file>

<file path=ppt/slides/_rels/slide15.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124.bin"/><Relationship Id="rId5" Type="http://schemas.openxmlformats.org/officeDocument/2006/relationships/oleObject" Target="../embeddings/oleObject123.bin"/><Relationship Id="rId4" Type="http://schemas.openxmlformats.org/officeDocument/2006/relationships/oleObject" Target="../embeddings/oleObject122.bin"/></Relationships>
</file>

<file path=ppt/slides/_rels/slide16.xml.rels><?xml version="1.0" encoding="UTF-8" standalone="yes"?>
<Relationships xmlns="http://schemas.openxmlformats.org/package/2006/relationships"><Relationship Id="rId3" Type="http://schemas.openxmlformats.org/officeDocument/2006/relationships/image" Target="../media/image60.png"/><Relationship Id="rId7" Type="http://schemas.openxmlformats.org/officeDocument/2006/relationships/oleObject" Target="../embeddings/oleObject128.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127.bin"/><Relationship Id="rId5" Type="http://schemas.openxmlformats.org/officeDocument/2006/relationships/oleObject" Target="../embeddings/oleObject126.bin"/><Relationship Id="rId4" Type="http://schemas.openxmlformats.org/officeDocument/2006/relationships/oleObject" Target="../embeddings/oleObject125.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34.bin"/><Relationship Id="rId3" Type="http://schemas.openxmlformats.org/officeDocument/2006/relationships/oleObject" Target="../embeddings/oleObject129.bin"/><Relationship Id="rId7" Type="http://schemas.openxmlformats.org/officeDocument/2006/relationships/oleObject" Target="../embeddings/oleObject133.bin"/><Relationship Id="rId12" Type="http://schemas.openxmlformats.org/officeDocument/2006/relationships/oleObject" Target="../embeddings/oleObject13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132.bin"/><Relationship Id="rId11" Type="http://schemas.openxmlformats.org/officeDocument/2006/relationships/oleObject" Target="../embeddings/oleObject137.bin"/><Relationship Id="rId5" Type="http://schemas.openxmlformats.org/officeDocument/2006/relationships/oleObject" Target="../embeddings/oleObject131.bin"/><Relationship Id="rId10" Type="http://schemas.openxmlformats.org/officeDocument/2006/relationships/oleObject" Target="../embeddings/oleObject136.bin"/><Relationship Id="rId4" Type="http://schemas.openxmlformats.org/officeDocument/2006/relationships/oleObject" Target="../embeddings/oleObject130.bin"/><Relationship Id="rId9" Type="http://schemas.openxmlformats.org/officeDocument/2006/relationships/oleObject" Target="../embeddings/oleObject135.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44.bin"/><Relationship Id="rId3" Type="http://schemas.openxmlformats.org/officeDocument/2006/relationships/oleObject" Target="../embeddings/oleObject139.bin"/><Relationship Id="rId7" Type="http://schemas.openxmlformats.org/officeDocument/2006/relationships/oleObject" Target="../embeddings/oleObject143.bin"/><Relationship Id="rId12" Type="http://schemas.openxmlformats.org/officeDocument/2006/relationships/oleObject" Target="../embeddings/oleObject148.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142.bin"/><Relationship Id="rId11" Type="http://schemas.openxmlformats.org/officeDocument/2006/relationships/oleObject" Target="../embeddings/oleObject147.bin"/><Relationship Id="rId5" Type="http://schemas.openxmlformats.org/officeDocument/2006/relationships/oleObject" Target="../embeddings/oleObject141.bin"/><Relationship Id="rId10" Type="http://schemas.openxmlformats.org/officeDocument/2006/relationships/oleObject" Target="../embeddings/oleObject146.bin"/><Relationship Id="rId4" Type="http://schemas.openxmlformats.org/officeDocument/2006/relationships/oleObject" Target="../embeddings/oleObject140.bin"/><Relationship Id="rId9" Type="http://schemas.openxmlformats.org/officeDocument/2006/relationships/oleObject" Target="../embeddings/oleObject14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9.bin"/><Relationship Id="rId2" Type="http://schemas.openxmlformats.org/officeDocument/2006/relationships/slideLayout" Target="../slideLayouts/slideLayout7.xml"/><Relationship Id="rId1" Type="http://schemas.openxmlformats.org/officeDocument/2006/relationships/vmlDrawing" Target="../drawings/vmlDrawing15.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155.bin"/><Relationship Id="rId13" Type="http://schemas.openxmlformats.org/officeDocument/2006/relationships/oleObject" Target="../embeddings/oleObject160.bin"/><Relationship Id="rId3" Type="http://schemas.openxmlformats.org/officeDocument/2006/relationships/oleObject" Target="../embeddings/oleObject150.bin"/><Relationship Id="rId7" Type="http://schemas.openxmlformats.org/officeDocument/2006/relationships/oleObject" Target="../embeddings/oleObject154.bin"/><Relationship Id="rId12" Type="http://schemas.openxmlformats.org/officeDocument/2006/relationships/oleObject" Target="../embeddings/oleObject159.bin"/><Relationship Id="rId17" Type="http://schemas.openxmlformats.org/officeDocument/2006/relationships/oleObject" Target="../embeddings/oleObject164.bin"/><Relationship Id="rId2" Type="http://schemas.openxmlformats.org/officeDocument/2006/relationships/slideLayout" Target="../slideLayouts/slideLayout7.xml"/><Relationship Id="rId16" Type="http://schemas.openxmlformats.org/officeDocument/2006/relationships/oleObject" Target="../embeddings/oleObject163.bin"/><Relationship Id="rId1" Type="http://schemas.openxmlformats.org/officeDocument/2006/relationships/vmlDrawing" Target="../drawings/vmlDrawing16.vml"/><Relationship Id="rId6" Type="http://schemas.openxmlformats.org/officeDocument/2006/relationships/oleObject" Target="../embeddings/oleObject153.bin"/><Relationship Id="rId11" Type="http://schemas.openxmlformats.org/officeDocument/2006/relationships/oleObject" Target="../embeddings/oleObject158.bin"/><Relationship Id="rId5" Type="http://schemas.openxmlformats.org/officeDocument/2006/relationships/oleObject" Target="../embeddings/oleObject152.bin"/><Relationship Id="rId15" Type="http://schemas.openxmlformats.org/officeDocument/2006/relationships/oleObject" Target="../embeddings/oleObject162.bin"/><Relationship Id="rId10" Type="http://schemas.openxmlformats.org/officeDocument/2006/relationships/oleObject" Target="../embeddings/oleObject157.bin"/><Relationship Id="rId4" Type="http://schemas.openxmlformats.org/officeDocument/2006/relationships/oleObject" Target="../embeddings/oleObject151.bin"/><Relationship Id="rId9" Type="http://schemas.openxmlformats.org/officeDocument/2006/relationships/oleObject" Target="../embeddings/oleObject156.bin"/><Relationship Id="rId14" Type="http://schemas.openxmlformats.org/officeDocument/2006/relationships/oleObject" Target="../embeddings/oleObject16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70.bin"/><Relationship Id="rId13" Type="http://schemas.openxmlformats.org/officeDocument/2006/relationships/oleObject" Target="../embeddings/oleObject175.bin"/><Relationship Id="rId3" Type="http://schemas.openxmlformats.org/officeDocument/2006/relationships/oleObject" Target="../embeddings/oleObject165.bin"/><Relationship Id="rId7" Type="http://schemas.openxmlformats.org/officeDocument/2006/relationships/oleObject" Target="../embeddings/oleObject169.bin"/><Relationship Id="rId12" Type="http://schemas.openxmlformats.org/officeDocument/2006/relationships/oleObject" Target="../embeddings/oleObject174.bin"/><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168.bin"/><Relationship Id="rId11" Type="http://schemas.openxmlformats.org/officeDocument/2006/relationships/oleObject" Target="../embeddings/oleObject173.bin"/><Relationship Id="rId5" Type="http://schemas.openxmlformats.org/officeDocument/2006/relationships/oleObject" Target="../embeddings/oleObject167.bin"/><Relationship Id="rId10" Type="http://schemas.openxmlformats.org/officeDocument/2006/relationships/oleObject" Target="../embeddings/oleObject172.bin"/><Relationship Id="rId4" Type="http://schemas.openxmlformats.org/officeDocument/2006/relationships/oleObject" Target="../embeddings/oleObject166.bin"/><Relationship Id="rId9" Type="http://schemas.openxmlformats.org/officeDocument/2006/relationships/oleObject" Target="../embeddings/oleObject171.bin"/><Relationship Id="rId14" Type="http://schemas.openxmlformats.org/officeDocument/2006/relationships/oleObject" Target="../embeddings/oleObject176.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82.bin"/><Relationship Id="rId13" Type="http://schemas.openxmlformats.org/officeDocument/2006/relationships/oleObject" Target="../embeddings/oleObject187.bin"/><Relationship Id="rId3" Type="http://schemas.openxmlformats.org/officeDocument/2006/relationships/oleObject" Target="../embeddings/oleObject177.bin"/><Relationship Id="rId7" Type="http://schemas.openxmlformats.org/officeDocument/2006/relationships/oleObject" Target="../embeddings/oleObject181.bin"/><Relationship Id="rId12" Type="http://schemas.openxmlformats.org/officeDocument/2006/relationships/oleObject" Target="../embeddings/oleObject186.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180.bin"/><Relationship Id="rId11" Type="http://schemas.openxmlformats.org/officeDocument/2006/relationships/oleObject" Target="../embeddings/oleObject185.bin"/><Relationship Id="rId5" Type="http://schemas.openxmlformats.org/officeDocument/2006/relationships/oleObject" Target="../embeddings/oleObject179.bin"/><Relationship Id="rId10" Type="http://schemas.openxmlformats.org/officeDocument/2006/relationships/oleObject" Target="../embeddings/oleObject184.bin"/><Relationship Id="rId4" Type="http://schemas.openxmlformats.org/officeDocument/2006/relationships/oleObject" Target="../embeddings/oleObject178.bin"/><Relationship Id="rId9" Type="http://schemas.openxmlformats.org/officeDocument/2006/relationships/oleObject" Target="../embeddings/oleObject183.bin"/><Relationship Id="rId14" Type="http://schemas.openxmlformats.org/officeDocument/2006/relationships/oleObject" Target="../embeddings/oleObject188.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89.bin"/><Relationship Id="rId2" Type="http://schemas.openxmlformats.org/officeDocument/2006/relationships/slideLayout" Target="../slideLayouts/slideLayout7.xml"/><Relationship Id="rId1" Type="http://schemas.openxmlformats.org/officeDocument/2006/relationships/vmlDrawing" Target="../drawings/vmlDrawing19.vml"/><Relationship Id="rId4" Type="http://schemas.openxmlformats.org/officeDocument/2006/relationships/oleObject" Target="../embeddings/oleObject190.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91.bin"/><Relationship Id="rId2" Type="http://schemas.openxmlformats.org/officeDocument/2006/relationships/slideLayout" Target="../slideLayouts/slideLayout7.xml"/><Relationship Id="rId1" Type="http://schemas.openxmlformats.org/officeDocument/2006/relationships/vmlDrawing" Target="../drawings/vmlDrawing20.v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92.bin"/><Relationship Id="rId2" Type="http://schemas.openxmlformats.org/officeDocument/2006/relationships/slideLayout" Target="../slideLayouts/slideLayout7.xml"/><Relationship Id="rId1" Type="http://schemas.openxmlformats.org/officeDocument/2006/relationships/vmlDrawing" Target="../drawings/vmlDrawing21.vml"/></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97.bin"/><Relationship Id="rId3" Type="http://schemas.openxmlformats.org/officeDocument/2006/relationships/image" Target="../media/image102.png"/><Relationship Id="rId7" Type="http://schemas.openxmlformats.org/officeDocument/2006/relationships/oleObject" Target="../embeddings/oleObject196.bin"/><Relationship Id="rId2" Type="http://schemas.openxmlformats.org/officeDocument/2006/relationships/slideLayout" Target="../slideLayouts/slideLayout7.xml"/><Relationship Id="rId1" Type="http://schemas.openxmlformats.org/officeDocument/2006/relationships/vmlDrawing" Target="../drawings/vmlDrawing22.vml"/><Relationship Id="rId6" Type="http://schemas.openxmlformats.org/officeDocument/2006/relationships/oleObject" Target="../embeddings/oleObject195.bin"/><Relationship Id="rId5" Type="http://schemas.openxmlformats.org/officeDocument/2006/relationships/oleObject" Target="../embeddings/oleObject194.bin"/><Relationship Id="rId4" Type="http://schemas.openxmlformats.org/officeDocument/2006/relationships/oleObject" Target="../embeddings/oleObject193.bin"/><Relationship Id="rId9" Type="http://schemas.openxmlformats.org/officeDocument/2006/relationships/oleObject" Target="../embeddings/oleObject198.bin"/></Relationships>
</file>

<file path=ppt/slides/_rels/slide29.xml.rels><?xml version="1.0" encoding="UTF-8" standalone="yes"?>
<Relationships xmlns="http://schemas.openxmlformats.org/package/2006/relationships"><Relationship Id="rId3" Type="http://schemas.openxmlformats.org/officeDocument/2006/relationships/image" Target="../media/image104.png"/><Relationship Id="rId2" Type="http://schemas.openxmlformats.org/officeDocument/2006/relationships/slideLayout" Target="../slideLayouts/slideLayout7.xml"/><Relationship Id="rId1" Type="http://schemas.openxmlformats.org/officeDocument/2006/relationships/vmlDrawing" Target="../drawings/vmlDrawing23.vml"/><Relationship Id="rId6" Type="http://schemas.openxmlformats.org/officeDocument/2006/relationships/oleObject" Target="../embeddings/oleObject201.bin"/><Relationship Id="rId5" Type="http://schemas.openxmlformats.org/officeDocument/2006/relationships/oleObject" Target="../embeddings/oleObject200.bin"/><Relationship Id="rId4" Type="http://schemas.openxmlformats.org/officeDocument/2006/relationships/oleObject" Target="../embeddings/oleObject199.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6.png"/><Relationship Id="rId2" Type="http://schemas.openxmlformats.org/officeDocument/2006/relationships/slideLayout" Target="../slideLayouts/slideLayout7.xml"/><Relationship Id="rId1" Type="http://schemas.openxmlformats.org/officeDocument/2006/relationships/vmlDrawing" Target="../drawings/vmlDrawing24.vml"/><Relationship Id="rId6" Type="http://schemas.openxmlformats.org/officeDocument/2006/relationships/oleObject" Target="../embeddings/oleObject204.bin"/><Relationship Id="rId5" Type="http://schemas.openxmlformats.org/officeDocument/2006/relationships/oleObject" Target="../embeddings/oleObject203.bin"/><Relationship Id="rId4" Type="http://schemas.openxmlformats.org/officeDocument/2006/relationships/oleObject" Target="../embeddings/oleObject202.bin"/></Relationships>
</file>

<file path=ppt/slides/_rels/slide31.xml.rels><?xml version="1.0" encoding="UTF-8" standalone="yes"?>
<Relationships xmlns="http://schemas.openxmlformats.org/package/2006/relationships"><Relationship Id="rId3" Type="http://schemas.openxmlformats.org/officeDocument/2006/relationships/image" Target="../media/image111.png"/><Relationship Id="rId7" Type="http://schemas.openxmlformats.org/officeDocument/2006/relationships/oleObject" Target="../embeddings/oleObject208.bin"/><Relationship Id="rId2" Type="http://schemas.openxmlformats.org/officeDocument/2006/relationships/slideLayout" Target="../slideLayouts/slideLayout7.xml"/><Relationship Id="rId1" Type="http://schemas.openxmlformats.org/officeDocument/2006/relationships/vmlDrawing" Target="../drawings/vmlDrawing25.vml"/><Relationship Id="rId6" Type="http://schemas.openxmlformats.org/officeDocument/2006/relationships/oleObject" Target="../embeddings/oleObject207.bin"/><Relationship Id="rId5" Type="http://schemas.openxmlformats.org/officeDocument/2006/relationships/oleObject" Target="../embeddings/oleObject206.bin"/><Relationship Id="rId4" Type="http://schemas.openxmlformats.org/officeDocument/2006/relationships/oleObject" Target="../embeddings/oleObject205.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214.bin"/><Relationship Id="rId13" Type="http://schemas.openxmlformats.org/officeDocument/2006/relationships/oleObject" Target="../embeddings/oleObject219.bin"/><Relationship Id="rId3" Type="http://schemas.openxmlformats.org/officeDocument/2006/relationships/oleObject" Target="../embeddings/oleObject209.bin"/><Relationship Id="rId7" Type="http://schemas.openxmlformats.org/officeDocument/2006/relationships/oleObject" Target="../embeddings/oleObject213.bin"/><Relationship Id="rId12" Type="http://schemas.openxmlformats.org/officeDocument/2006/relationships/oleObject" Target="../embeddings/oleObject218.bin"/><Relationship Id="rId2" Type="http://schemas.openxmlformats.org/officeDocument/2006/relationships/slideLayout" Target="../slideLayouts/slideLayout7.xml"/><Relationship Id="rId1" Type="http://schemas.openxmlformats.org/officeDocument/2006/relationships/vmlDrawing" Target="../drawings/vmlDrawing26.vml"/><Relationship Id="rId6" Type="http://schemas.openxmlformats.org/officeDocument/2006/relationships/oleObject" Target="../embeddings/oleObject212.bin"/><Relationship Id="rId11" Type="http://schemas.openxmlformats.org/officeDocument/2006/relationships/oleObject" Target="../embeddings/oleObject217.bin"/><Relationship Id="rId5" Type="http://schemas.openxmlformats.org/officeDocument/2006/relationships/oleObject" Target="../embeddings/oleObject211.bin"/><Relationship Id="rId15" Type="http://schemas.openxmlformats.org/officeDocument/2006/relationships/oleObject" Target="../embeddings/oleObject221.bin"/><Relationship Id="rId10" Type="http://schemas.openxmlformats.org/officeDocument/2006/relationships/oleObject" Target="../embeddings/oleObject216.bin"/><Relationship Id="rId4" Type="http://schemas.openxmlformats.org/officeDocument/2006/relationships/oleObject" Target="../embeddings/oleObject210.bin"/><Relationship Id="rId9" Type="http://schemas.openxmlformats.org/officeDocument/2006/relationships/oleObject" Target="../embeddings/oleObject215.bin"/><Relationship Id="rId14" Type="http://schemas.openxmlformats.org/officeDocument/2006/relationships/oleObject" Target="../embeddings/oleObject220.bin"/></Relationships>
</file>

<file path=ppt/slides/_rels/slide36.xml.rels><?xml version="1.0" encoding="UTF-8" standalone="yes"?>
<Relationships xmlns="http://schemas.openxmlformats.org/package/2006/relationships"><Relationship Id="rId8" Type="http://schemas.openxmlformats.org/officeDocument/2006/relationships/oleObject" Target="../embeddings/oleObject227.bin"/><Relationship Id="rId13" Type="http://schemas.openxmlformats.org/officeDocument/2006/relationships/oleObject" Target="../embeddings/oleObject232.bin"/><Relationship Id="rId3" Type="http://schemas.openxmlformats.org/officeDocument/2006/relationships/oleObject" Target="../embeddings/oleObject222.bin"/><Relationship Id="rId7" Type="http://schemas.openxmlformats.org/officeDocument/2006/relationships/oleObject" Target="../embeddings/oleObject226.bin"/><Relationship Id="rId12" Type="http://schemas.openxmlformats.org/officeDocument/2006/relationships/oleObject" Target="../embeddings/oleObject231.bin"/><Relationship Id="rId2" Type="http://schemas.openxmlformats.org/officeDocument/2006/relationships/slideLayout" Target="../slideLayouts/slideLayout7.xml"/><Relationship Id="rId1" Type="http://schemas.openxmlformats.org/officeDocument/2006/relationships/vmlDrawing" Target="../drawings/vmlDrawing27.vml"/><Relationship Id="rId6" Type="http://schemas.openxmlformats.org/officeDocument/2006/relationships/oleObject" Target="../embeddings/oleObject225.bin"/><Relationship Id="rId11" Type="http://schemas.openxmlformats.org/officeDocument/2006/relationships/oleObject" Target="../embeddings/oleObject230.bin"/><Relationship Id="rId5" Type="http://schemas.openxmlformats.org/officeDocument/2006/relationships/oleObject" Target="../embeddings/oleObject224.bin"/><Relationship Id="rId15" Type="http://schemas.openxmlformats.org/officeDocument/2006/relationships/oleObject" Target="../embeddings/oleObject234.bin"/><Relationship Id="rId10" Type="http://schemas.openxmlformats.org/officeDocument/2006/relationships/oleObject" Target="../embeddings/oleObject229.bin"/><Relationship Id="rId4" Type="http://schemas.openxmlformats.org/officeDocument/2006/relationships/oleObject" Target="../embeddings/oleObject223.bin"/><Relationship Id="rId9" Type="http://schemas.openxmlformats.org/officeDocument/2006/relationships/oleObject" Target="../embeddings/oleObject228.bin"/><Relationship Id="rId14" Type="http://schemas.openxmlformats.org/officeDocument/2006/relationships/oleObject" Target="../embeddings/oleObject233.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240.bin"/><Relationship Id="rId13" Type="http://schemas.openxmlformats.org/officeDocument/2006/relationships/oleObject" Target="../embeddings/oleObject245.bin"/><Relationship Id="rId3" Type="http://schemas.openxmlformats.org/officeDocument/2006/relationships/oleObject" Target="../embeddings/oleObject235.bin"/><Relationship Id="rId7" Type="http://schemas.openxmlformats.org/officeDocument/2006/relationships/oleObject" Target="../embeddings/oleObject239.bin"/><Relationship Id="rId12" Type="http://schemas.openxmlformats.org/officeDocument/2006/relationships/oleObject" Target="../embeddings/oleObject244.bin"/><Relationship Id="rId2" Type="http://schemas.openxmlformats.org/officeDocument/2006/relationships/slideLayout" Target="../slideLayouts/slideLayout7.xml"/><Relationship Id="rId16" Type="http://schemas.openxmlformats.org/officeDocument/2006/relationships/oleObject" Target="../embeddings/oleObject248.bin"/><Relationship Id="rId1" Type="http://schemas.openxmlformats.org/officeDocument/2006/relationships/vmlDrawing" Target="../drawings/vmlDrawing28.vml"/><Relationship Id="rId6" Type="http://schemas.openxmlformats.org/officeDocument/2006/relationships/oleObject" Target="../embeddings/oleObject238.bin"/><Relationship Id="rId11" Type="http://schemas.openxmlformats.org/officeDocument/2006/relationships/oleObject" Target="../embeddings/oleObject243.bin"/><Relationship Id="rId5" Type="http://schemas.openxmlformats.org/officeDocument/2006/relationships/oleObject" Target="../embeddings/oleObject237.bin"/><Relationship Id="rId15" Type="http://schemas.openxmlformats.org/officeDocument/2006/relationships/oleObject" Target="../embeddings/oleObject247.bin"/><Relationship Id="rId10" Type="http://schemas.openxmlformats.org/officeDocument/2006/relationships/oleObject" Target="../embeddings/oleObject242.bin"/><Relationship Id="rId4" Type="http://schemas.openxmlformats.org/officeDocument/2006/relationships/oleObject" Target="../embeddings/oleObject236.bin"/><Relationship Id="rId9" Type="http://schemas.openxmlformats.org/officeDocument/2006/relationships/oleObject" Target="../embeddings/oleObject241.bin"/><Relationship Id="rId14" Type="http://schemas.openxmlformats.org/officeDocument/2006/relationships/oleObject" Target="../embeddings/oleObject246.bin"/></Relationships>
</file>

<file path=ppt/slides/_rels/slide38.xml.rels><?xml version="1.0" encoding="UTF-8" standalone="yes"?>
<Relationships xmlns="http://schemas.openxmlformats.org/package/2006/relationships"><Relationship Id="rId8" Type="http://schemas.openxmlformats.org/officeDocument/2006/relationships/oleObject" Target="../embeddings/oleObject254.bin"/><Relationship Id="rId13" Type="http://schemas.openxmlformats.org/officeDocument/2006/relationships/oleObject" Target="../embeddings/oleObject259.bin"/><Relationship Id="rId3" Type="http://schemas.openxmlformats.org/officeDocument/2006/relationships/oleObject" Target="../embeddings/oleObject249.bin"/><Relationship Id="rId7" Type="http://schemas.openxmlformats.org/officeDocument/2006/relationships/oleObject" Target="../embeddings/oleObject253.bin"/><Relationship Id="rId12" Type="http://schemas.openxmlformats.org/officeDocument/2006/relationships/oleObject" Target="../embeddings/oleObject258.bin"/><Relationship Id="rId2" Type="http://schemas.openxmlformats.org/officeDocument/2006/relationships/slideLayout" Target="../slideLayouts/slideLayout7.xml"/><Relationship Id="rId1" Type="http://schemas.openxmlformats.org/officeDocument/2006/relationships/vmlDrawing" Target="../drawings/vmlDrawing29.vml"/><Relationship Id="rId6" Type="http://schemas.openxmlformats.org/officeDocument/2006/relationships/oleObject" Target="../embeddings/oleObject252.bin"/><Relationship Id="rId11" Type="http://schemas.openxmlformats.org/officeDocument/2006/relationships/oleObject" Target="../embeddings/oleObject257.bin"/><Relationship Id="rId5" Type="http://schemas.openxmlformats.org/officeDocument/2006/relationships/oleObject" Target="../embeddings/oleObject251.bin"/><Relationship Id="rId10" Type="http://schemas.openxmlformats.org/officeDocument/2006/relationships/oleObject" Target="../embeddings/oleObject256.bin"/><Relationship Id="rId4" Type="http://schemas.openxmlformats.org/officeDocument/2006/relationships/oleObject" Target="../embeddings/oleObject250.bin"/><Relationship Id="rId9" Type="http://schemas.openxmlformats.org/officeDocument/2006/relationships/oleObject" Target="../embeddings/oleObject255.bin"/><Relationship Id="rId14" Type="http://schemas.openxmlformats.org/officeDocument/2006/relationships/oleObject" Target="../embeddings/oleObject260.bin"/></Relationships>
</file>

<file path=ppt/slides/_rels/slide39.xml.rels><?xml version="1.0" encoding="UTF-8" standalone="yes"?>
<Relationships xmlns="http://schemas.openxmlformats.org/package/2006/relationships"><Relationship Id="rId8" Type="http://schemas.openxmlformats.org/officeDocument/2006/relationships/oleObject" Target="../embeddings/oleObject266.bin"/><Relationship Id="rId13" Type="http://schemas.openxmlformats.org/officeDocument/2006/relationships/oleObject" Target="../embeddings/oleObject271.bin"/><Relationship Id="rId18" Type="http://schemas.openxmlformats.org/officeDocument/2006/relationships/oleObject" Target="../embeddings/oleObject276.bin"/><Relationship Id="rId3" Type="http://schemas.openxmlformats.org/officeDocument/2006/relationships/oleObject" Target="../embeddings/oleObject261.bin"/><Relationship Id="rId21" Type="http://schemas.openxmlformats.org/officeDocument/2006/relationships/oleObject" Target="../embeddings/oleObject279.bin"/><Relationship Id="rId7" Type="http://schemas.openxmlformats.org/officeDocument/2006/relationships/oleObject" Target="../embeddings/oleObject265.bin"/><Relationship Id="rId12" Type="http://schemas.openxmlformats.org/officeDocument/2006/relationships/oleObject" Target="../embeddings/oleObject270.bin"/><Relationship Id="rId17" Type="http://schemas.openxmlformats.org/officeDocument/2006/relationships/oleObject" Target="../embeddings/oleObject275.bin"/><Relationship Id="rId2" Type="http://schemas.openxmlformats.org/officeDocument/2006/relationships/slideLayout" Target="../slideLayouts/slideLayout7.xml"/><Relationship Id="rId16" Type="http://schemas.openxmlformats.org/officeDocument/2006/relationships/oleObject" Target="../embeddings/oleObject274.bin"/><Relationship Id="rId20" Type="http://schemas.openxmlformats.org/officeDocument/2006/relationships/oleObject" Target="../embeddings/oleObject278.bin"/><Relationship Id="rId1" Type="http://schemas.openxmlformats.org/officeDocument/2006/relationships/vmlDrawing" Target="../drawings/vmlDrawing30.vml"/><Relationship Id="rId6" Type="http://schemas.openxmlformats.org/officeDocument/2006/relationships/oleObject" Target="../embeddings/oleObject264.bin"/><Relationship Id="rId11" Type="http://schemas.openxmlformats.org/officeDocument/2006/relationships/oleObject" Target="../embeddings/oleObject269.bin"/><Relationship Id="rId24" Type="http://schemas.openxmlformats.org/officeDocument/2006/relationships/oleObject" Target="../embeddings/oleObject282.bin"/><Relationship Id="rId5" Type="http://schemas.openxmlformats.org/officeDocument/2006/relationships/oleObject" Target="../embeddings/oleObject263.bin"/><Relationship Id="rId15" Type="http://schemas.openxmlformats.org/officeDocument/2006/relationships/oleObject" Target="../embeddings/oleObject273.bin"/><Relationship Id="rId23" Type="http://schemas.openxmlformats.org/officeDocument/2006/relationships/oleObject" Target="../embeddings/oleObject281.bin"/><Relationship Id="rId10" Type="http://schemas.openxmlformats.org/officeDocument/2006/relationships/oleObject" Target="../embeddings/oleObject268.bin"/><Relationship Id="rId19" Type="http://schemas.openxmlformats.org/officeDocument/2006/relationships/oleObject" Target="../embeddings/oleObject277.bin"/><Relationship Id="rId4" Type="http://schemas.openxmlformats.org/officeDocument/2006/relationships/oleObject" Target="../embeddings/oleObject262.bin"/><Relationship Id="rId9" Type="http://schemas.openxmlformats.org/officeDocument/2006/relationships/oleObject" Target="../embeddings/oleObject267.bin"/><Relationship Id="rId14" Type="http://schemas.openxmlformats.org/officeDocument/2006/relationships/oleObject" Target="../embeddings/oleObject272.bin"/><Relationship Id="rId22" Type="http://schemas.openxmlformats.org/officeDocument/2006/relationships/oleObject" Target="../embeddings/oleObject280.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288.bin"/><Relationship Id="rId13" Type="http://schemas.openxmlformats.org/officeDocument/2006/relationships/oleObject" Target="../embeddings/oleObject293.bin"/><Relationship Id="rId3" Type="http://schemas.openxmlformats.org/officeDocument/2006/relationships/oleObject" Target="../embeddings/oleObject283.bin"/><Relationship Id="rId7" Type="http://schemas.openxmlformats.org/officeDocument/2006/relationships/oleObject" Target="../embeddings/oleObject287.bin"/><Relationship Id="rId12" Type="http://schemas.openxmlformats.org/officeDocument/2006/relationships/oleObject" Target="../embeddings/oleObject292.bin"/><Relationship Id="rId17" Type="http://schemas.openxmlformats.org/officeDocument/2006/relationships/oleObject" Target="../embeddings/oleObject297.bin"/><Relationship Id="rId2" Type="http://schemas.openxmlformats.org/officeDocument/2006/relationships/slideLayout" Target="../slideLayouts/slideLayout7.xml"/><Relationship Id="rId16" Type="http://schemas.openxmlformats.org/officeDocument/2006/relationships/oleObject" Target="../embeddings/oleObject296.bin"/><Relationship Id="rId1" Type="http://schemas.openxmlformats.org/officeDocument/2006/relationships/vmlDrawing" Target="../drawings/vmlDrawing31.vml"/><Relationship Id="rId6" Type="http://schemas.openxmlformats.org/officeDocument/2006/relationships/oleObject" Target="../embeddings/oleObject286.bin"/><Relationship Id="rId11" Type="http://schemas.openxmlformats.org/officeDocument/2006/relationships/oleObject" Target="../embeddings/oleObject291.bin"/><Relationship Id="rId5" Type="http://schemas.openxmlformats.org/officeDocument/2006/relationships/oleObject" Target="../embeddings/oleObject285.bin"/><Relationship Id="rId15" Type="http://schemas.openxmlformats.org/officeDocument/2006/relationships/oleObject" Target="../embeddings/oleObject295.bin"/><Relationship Id="rId10" Type="http://schemas.openxmlformats.org/officeDocument/2006/relationships/oleObject" Target="../embeddings/oleObject290.bin"/><Relationship Id="rId4" Type="http://schemas.openxmlformats.org/officeDocument/2006/relationships/oleObject" Target="../embeddings/oleObject284.bin"/><Relationship Id="rId9" Type="http://schemas.openxmlformats.org/officeDocument/2006/relationships/oleObject" Target="../embeddings/oleObject289.bin"/><Relationship Id="rId14" Type="http://schemas.openxmlformats.org/officeDocument/2006/relationships/oleObject" Target="../embeddings/oleObject294.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302.bin"/><Relationship Id="rId3" Type="http://schemas.openxmlformats.org/officeDocument/2006/relationships/image" Target="../media/image150.png"/><Relationship Id="rId7" Type="http://schemas.openxmlformats.org/officeDocument/2006/relationships/oleObject" Target="../embeddings/oleObject301.bin"/><Relationship Id="rId2" Type="http://schemas.openxmlformats.org/officeDocument/2006/relationships/slideLayout" Target="../slideLayouts/slideLayout7.xml"/><Relationship Id="rId1" Type="http://schemas.openxmlformats.org/officeDocument/2006/relationships/vmlDrawing" Target="../drawings/vmlDrawing32.vml"/><Relationship Id="rId6" Type="http://schemas.openxmlformats.org/officeDocument/2006/relationships/oleObject" Target="../embeddings/oleObject300.bin"/><Relationship Id="rId5" Type="http://schemas.openxmlformats.org/officeDocument/2006/relationships/oleObject" Target="../embeddings/oleObject299.bin"/><Relationship Id="rId4" Type="http://schemas.openxmlformats.org/officeDocument/2006/relationships/oleObject" Target="../embeddings/oleObject298.bin"/></Relationships>
</file>

<file path=ppt/slides/_rels/slide42.xml.rels><?xml version="1.0" encoding="UTF-8" standalone="yes"?>
<Relationships xmlns="http://schemas.openxmlformats.org/package/2006/relationships"><Relationship Id="rId3" Type="http://schemas.openxmlformats.org/officeDocument/2006/relationships/image" Target="../media/image152.png"/><Relationship Id="rId2" Type="http://schemas.openxmlformats.org/officeDocument/2006/relationships/slideLayout" Target="../slideLayouts/slideLayout7.xml"/><Relationship Id="rId1" Type="http://schemas.openxmlformats.org/officeDocument/2006/relationships/vmlDrawing" Target="../drawings/vmlDrawing33.vml"/><Relationship Id="rId6" Type="http://schemas.openxmlformats.org/officeDocument/2006/relationships/oleObject" Target="../embeddings/oleObject305.bin"/><Relationship Id="rId5" Type="http://schemas.openxmlformats.org/officeDocument/2006/relationships/oleObject" Target="../embeddings/oleObject304.bin"/><Relationship Id="rId4" Type="http://schemas.openxmlformats.org/officeDocument/2006/relationships/oleObject" Target="../embeddings/oleObject303.bin"/></Relationships>
</file>

<file path=ppt/slides/_rels/slide43.xml.rels><?xml version="1.0" encoding="UTF-8" standalone="yes"?>
<Relationships xmlns="http://schemas.openxmlformats.org/package/2006/relationships"><Relationship Id="rId3" Type="http://schemas.openxmlformats.org/officeDocument/2006/relationships/image" Target="../media/image154.png"/><Relationship Id="rId2" Type="http://schemas.openxmlformats.org/officeDocument/2006/relationships/slideLayout" Target="../slideLayouts/slideLayout7.xml"/><Relationship Id="rId1" Type="http://schemas.openxmlformats.org/officeDocument/2006/relationships/vmlDrawing" Target="../drawings/vmlDrawing34.vml"/><Relationship Id="rId6" Type="http://schemas.openxmlformats.org/officeDocument/2006/relationships/oleObject" Target="../embeddings/oleObject308.bin"/><Relationship Id="rId5" Type="http://schemas.openxmlformats.org/officeDocument/2006/relationships/oleObject" Target="../embeddings/oleObject307.bin"/><Relationship Id="rId4" Type="http://schemas.openxmlformats.org/officeDocument/2006/relationships/oleObject" Target="../embeddings/oleObject306.bin"/></Relationships>
</file>

<file path=ppt/slides/_rels/slide44.xml.rels><?xml version="1.0" encoding="UTF-8" standalone="yes"?>
<Relationships xmlns="http://schemas.openxmlformats.org/package/2006/relationships"><Relationship Id="rId3" Type="http://schemas.openxmlformats.org/officeDocument/2006/relationships/image" Target="../media/image156.png"/><Relationship Id="rId2" Type="http://schemas.openxmlformats.org/officeDocument/2006/relationships/slideLayout" Target="../slideLayouts/slideLayout7.xml"/><Relationship Id="rId1" Type="http://schemas.openxmlformats.org/officeDocument/2006/relationships/vmlDrawing" Target="../drawings/vmlDrawing35.vml"/><Relationship Id="rId5" Type="http://schemas.openxmlformats.org/officeDocument/2006/relationships/oleObject" Target="../embeddings/oleObject310.bin"/><Relationship Id="rId4" Type="http://schemas.openxmlformats.org/officeDocument/2006/relationships/oleObject" Target="../embeddings/oleObject309.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oleObject" Target="../embeddings/oleObject9.bin"/><Relationship Id="rId7" Type="http://schemas.openxmlformats.org/officeDocument/2006/relationships/oleObject" Target="../embeddings/oleObject13.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12.bin"/><Relationship Id="rId11" Type="http://schemas.openxmlformats.org/officeDocument/2006/relationships/oleObject" Target="../embeddings/oleObject17.bin"/><Relationship Id="rId5" Type="http://schemas.openxmlformats.org/officeDocument/2006/relationships/oleObject" Target="../embeddings/oleObject11.bin"/><Relationship Id="rId10" Type="http://schemas.openxmlformats.org/officeDocument/2006/relationships/oleObject" Target="../embeddings/oleObject16.bin"/><Relationship Id="rId4" Type="http://schemas.openxmlformats.org/officeDocument/2006/relationships/oleObject" Target="../embeddings/oleObject10.bin"/><Relationship Id="rId9" Type="http://schemas.openxmlformats.org/officeDocument/2006/relationships/oleObject" Target="../embeddings/oleObject15.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22.bin"/><Relationship Id="rId13" Type="http://schemas.openxmlformats.org/officeDocument/2006/relationships/oleObject" Target="../embeddings/oleObject27.bin"/><Relationship Id="rId18" Type="http://schemas.openxmlformats.org/officeDocument/2006/relationships/oleObject" Target="../embeddings/oleObject32.bin"/><Relationship Id="rId3" Type="http://schemas.openxmlformats.org/officeDocument/2006/relationships/notesSlide" Target="../notesSlides/notesSlide1.xml"/><Relationship Id="rId7" Type="http://schemas.openxmlformats.org/officeDocument/2006/relationships/oleObject" Target="../embeddings/oleObject21.bin"/><Relationship Id="rId12" Type="http://schemas.openxmlformats.org/officeDocument/2006/relationships/oleObject" Target="../embeddings/oleObject26.bin"/><Relationship Id="rId17" Type="http://schemas.openxmlformats.org/officeDocument/2006/relationships/oleObject" Target="../embeddings/oleObject31.bin"/><Relationship Id="rId2" Type="http://schemas.openxmlformats.org/officeDocument/2006/relationships/slideLayout" Target="../slideLayouts/slideLayout7.xml"/><Relationship Id="rId16" Type="http://schemas.openxmlformats.org/officeDocument/2006/relationships/oleObject" Target="../embeddings/oleObject30.bin"/><Relationship Id="rId1" Type="http://schemas.openxmlformats.org/officeDocument/2006/relationships/vmlDrawing" Target="../drawings/vmlDrawing3.vml"/><Relationship Id="rId6" Type="http://schemas.openxmlformats.org/officeDocument/2006/relationships/oleObject" Target="../embeddings/oleObject20.bin"/><Relationship Id="rId11" Type="http://schemas.openxmlformats.org/officeDocument/2006/relationships/oleObject" Target="../embeddings/oleObject25.bin"/><Relationship Id="rId5" Type="http://schemas.openxmlformats.org/officeDocument/2006/relationships/oleObject" Target="../embeddings/oleObject19.bin"/><Relationship Id="rId15" Type="http://schemas.openxmlformats.org/officeDocument/2006/relationships/oleObject" Target="../embeddings/oleObject29.bin"/><Relationship Id="rId10" Type="http://schemas.openxmlformats.org/officeDocument/2006/relationships/oleObject" Target="../embeddings/oleObject24.bin"/><Relationship Id="rId19" Type="http://schemas.openxmlformats.org/officeDocument/2006/relationships/oleObject" Target="../embeddings/oleObject33.bin"/><Relationship Id="rId4" Type="http://schemas.openxmlformats.org/officeDocument/2006/relationships/oleObject" Target="../embeddings/oleObject18.bin"/><Relationship Id="rId9" Type="http://schemas.openxmlformats.org/officeDocument/2006/relationships/oleObject" Target="../embeddings/oleObject23.bin"/><Relationship Id="rId14" Type="http://schemas.openxmlformats.org/officeDocument/2006/relationships/oleObject" Target="../embeddings/oleObject28.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39.bin"/><Relationship Id="rId13" Type="http://schemas.openxmlformats.org/officeDocument/2006/relationships/oleObject" Target="../embeddings/oleObject44.bin"/><Relationship Id="rId18" Type="http://schemas.openxmlformats.org/officeDocument/2006/relationships/oleObject" Target="../embeddings/oleObject49.bin"/><Relationship Id="rId3" Type="http://schemas.openxmlformats.org/officeDocument/2006/relationships/oleObject" Target="../embeddings/oleObject34.bin"/><Relationship Id="rId21" Type="http://schemas.openxmlformats.org/officeDocument/2006/relationships/oleObject" Target="../embeddings/oleObject52.bin"/><Relationship Id="rId7" Type="http://schemas.openxmlformats.org/officeDocument/2006/relationships/oleObject" Target="../embeddings/oleObject38.bin"/><Relationship Id="rId12" Type="http://schemas.openxmlformats.org/officeDocument/2006/relationships/oleObject" Target="../embeddings/oleObject43.bin"/><Relationship Id="rId17" Type="http://schemas.openxmlformats.org/officeDocument/2006/relationships/oleObject" Target="../embeddings/oleObject48.bin"/><Relationship Id="rId2" Type="http://schemas.openxmlformats.org/officeDocument/2006/relationships/slideLayout" Target="../slideLayouts/slideLayout7.xml"/><Relationship Id="rId16" Type="http://schemas.openxmlformats.org/officeDocument/2006/relationships/oleObject" Target="../embeddings/oleObject47.bin"/><Relationship Id="rId20" Type="http://schemas.openxmlformats.org/officeDocument/2006/relationships/oleObject" Target="../embeddings/oleObject51.bin"/><Relationship Id="rId1" Type="http://schemas.openxmlformats.org/officeDocument/2006/relationships/vmlDrawing" Target="../drawings/vmlDrawing4.vml"/><Relationship Id="rId6" Type="http://schemas.openxmlformats.org/officeDocument/2006/relationships/oleObject" Target="../embeddings/oleObject37.bin"/><Relationship Id="rId11" Type="http://schemas.openxmlformats.org/officeDocument/2006/relationships/oleObject" Target="../embeddings/oleObject42.bin"/><Relationship Id="rId24" Type="http://schemas.openxmlformats.org/officeDocument/2006/relationships/oleObject" Target="../embeddings/oleObject55.bin"/><Relationship Id="rId5" Type="http://schemas.openxmlformats.org/officeDocument/2006/relationships/oleObject" Target="../embeddings/oleObject36.bin"/><Relationship Id="rId15" Type="http://schemas.openxmlformats.org/officeDocument/2006/relationships/oleObject" Target="../embeddings/oleObject46.bin"/><Relationship Id="rId23" Type="http://schemas.openxmlformats.org/officeDocument/2006/relationships/oleObject" Target="../embeddings/oleObject54.bin"/><Relationship Id="rId10" Type="http://schemas.openxmlformats.org/officeDocument/2006/relationships/oleObject" Target="../embeddings/oleObject41.bin"/><Relationship Id="rId19" Type="http://schemas.openxmlformats.org/officeDocument/2006/relationships/oleObject" Target="../embeddings/oleObject50.bin"/><Relationship Id="rId4" Type="http://schemas.openxmlformats.org/officeDocument/2006/relationships/oleObject" Target="../embeddings/oleObject35.bin"/><Relationship Id="rId9" Type="http://schemas.openxmlformats.org/officeDocument/2006/relationships/oleObject" Target="../embeddings/oleObject40.bin"/><Relationship Id="rId14" Type="http://schemas.openxmlformats.org/officeDocument/2006/relationships/oleObject" Target="../embeddings/oleObject45.bin"/><Relationship Id="rId22" Type="http://schemas.openxmlformats.org/officeDocument/2006/relationships/oleObject" Target="../embeddings/oleObject53.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60.bin"/><Relationship Id="rId13" Type="http://schemas.openxmlformats.org/officeDocument/2006/relationships/oleObject" Target="../embeddings/oleObject65.bin"/><Relationship Id="rId18" Type="http://schemas.openxmlformats.org/officeDocument/2006/relationships/oleObject" Target="../embeddings/oleObject70.bin"/><Relationship Id="rId3" Type="http://schemas.openxmlformats.org/officeDocument/2006/relationships/notesSlide" Target="../notesSlides/notesSlide2.xml"/><Relationship Id="rId7" Type="http://schemas.openxmlformats.org/officeDocument/2006/relationships/oleObject" Target="../embeddings/oleObject59.bin"/><Relationship Id="rId12" Type="http://schemas.openxmlformats.org/officeDocument/2006/relationships/oleObject" Target="../embeddings/oleObject64.bin"/><Relationship Id="rId17" Type="http://schemas.openxmlformats.org/officeDocument/2006/relationships/oleObject" Target="../embeddings/oleObject69.bin"/><Relationship Id="rId2" Type="http://schemas.openxmlformats.org/officeDocument/2006/relationships/slideLayout" Target="../slideLayouts/slideLayout7.xml"/><Relationship Id="rId16" Type="http://schemas.openxmlformats.org/officeDocument/2006/relationships/oleObject" Target="../embeddings/oleObject68.bin"/><Relationship Id="rId1" Type="http://schemas.openxmlformats.org/officeDocument/2006/relationships/vmlDrawing" Target="../drawings/vmlDrawing5.vml"/><Relationship Id="rId6" Type="http://schemas.openxmlformats.org/officeDocument/2006/relationships/oleObject" Target="../embeddings/oleObject58.bin"/><Relationship Id="rId11" Type="http://schemas.openxmlformats.org/officeDocument/2006/relationships/oleObject" Target="../embeddings/oleObject63.bin"/><Relationship Id="rId5" Type="http://schemas.openxmlformats.org/officeDocument/2006/relationships/oleObject" Target="../embeddings/oleObject57.bin"/><Relationship Id="rId15" Type="http://schemas.openxmlformats.org/officeDocument/2006/relationships/oleObject" Target="../embeddings/oleObject67.bin"/><Relationship Id="rId10" Type="http://schemas.openxmlformats.org/officeDocument/2006/relationships/oleObject" Target="../embeddings/oleObject62.bin"/><Relationship Id="rId19" Type="http://schemas.openxmlformats.org/officeDocument/2006/relationships/oleObject" Target="../embeddings/oleObject71.bin"/><Relationship Id="rId4" Type="http://schemas.openxmlformats.org/officeDocument/2006/relationships/oleObject" Target="../embeddings/oleObject56.bin"/><Relationship Id="rId9" Type="http://schemas.openxmlformats.org/officeDocument/2006/relationships/oleObject" Target="../embeddings/oleObject61.bin"/><Relationship Id="rId14" Type="http://schemas.openxmlformats.org/officeDocument/2006/relationships/oleObject" Target="../embeddings/oleObject6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dirty="0" smtClean="0"/>
              <a:t>3. Pārejas procesi lineārās ķēdēs.</a:t>
            </a:r>
            <a:br>
              <a:rPr lang="lv-LV" dirty="0" smtClean="0"/>
            </a:br>
            <a:endParaRPr lang="lv-LV" dirty="0"/>
          </a:p>
        </p:txBody>
      </p:sp>
      <p:sp>
        <p:nvSpPr>
          <p:cNvPr id="3" name="Content Placeholder 2"/>
          <p:cNvSpPr>
            <a:spLocks noGrp="1"/>
          </p:cNvSpPr>
          <p:nvPr>
            <p:ph idx="1"/>
          </p:nvPr>
        </p:nvSpPr>
        <p:spPr/>
        <p:txBody>
          <a:bodyPr>
            <a:normAutofit/>
          </a:bodyPr>
          <a:lstStyle/>
          <a:p>
            <a:pPr lvl="1">
              <a:buNone/>
            </a:pPr>
            <a:r>
              <a:rPr lang="lv-LV" dirty="0" smtClean="0"/>
              <a:t>3.1. Komutācijas pamatlikumi. </a:t>
            </a:r>
            <a:endParaRPr lang="lv-LV" sz="1400" dirty="0" smtClean="0"/>
          </a:p>
          <a:p>
            <a:pPr lvl="1">
              <a:buNone/>
            </a:pPr>
            <a:r>
              <a:rPr lang="lv-LV" dirty="0" smtClean="0"/>
              <a:t>3.2. Klasiskā metode.</a:t>
            </a:r>
            <a:endParaRPr lang="lv-LV" sz="1400" dirty="0" smtClean="0"/>
          </a:p>
          <a:p>
            <a:pPr lvl="1">
              <a:buNone/>
            </a:pPr>
            <a:r>
              <a:rPr lang="lv-LV" dirty="0" smtClean="0"/>
              <a:t>3.3. Operatoru metode</a:t>
            </a:r>
          </a:p>
          <a:p>
            <a:pPr lvl="1">
              <a:buNone/>
            </a:pPr>
            <a:r>
              <a:rPr lang="lv-LV" dirty="0" smtClean="0">
                <a:solidFill>
                  <a:srgbClr val="FF0000"/>
                </a:solidFill>
              </a:rPr>
              <a:t>3.4. Pārejas procesu skaitliskie aprēķini:</a:t>
            </a:r>
          </a:p>
          <a:p>
            <a:pPr lvl="2">
              <a:buNone/>
            </a:pPr>
            <a:r>
              <a:rPr lang="lv-LV" dirty="0" smtClean="0">
                <a:solidFill>
                  <a:srgbClr val="FF0000"/>
                </a:solidFill>
              </a:rPr>
              <a:t>3.4.1. Stāvokļa mainīgo metode.</a:t>
            </a:r>
            <a:endParaRPr lang="lv-LV" sz="1000" dirty="0" smtClean="0">
              <a:solidFill>
                <a:srgbClr val="FF0000"/>
              </a:solidFill>
            </a:endParaRPr>
          </a:p>
          <a:p>
            <a:pPr lvl="2">
              <a:buNone/>
            </a:pPr>
            <a:r>
              <a:rPr lang="lv-LV" dirty="0" smtClean="0"/>
              <a:t>3.4.2. Diskrēto </a:t>
            </a:r>
            <a:r>
              <a:rPr lang="lv-LV" dirty="0" err="1" smtClean="0"/>
              <a:t>rezistīvo</a:t>
            </a:r>
            <a:r>
              <a:rPr lang="lv-LV" smtClean="0"/>
              <a:t> shēmu metode.</a:t>
            </a:r>
          </a:p>
          <a:p>
            <a:pPr lvl="1">
              <a:buNone/>
            </a:pPr>
            <a:r>
              <a:rPr lang="lv-LV" smtClean="0"/>
              <a:t>3.5. Furjē transformācija.</a:t>
            </a:r>
            <a:endParaRPr lang="lv-LV" sz="1400" smtClean="0"/>
          </a:p>
          <a:p>
            <a:endParaRPr lang="lv-LV"/>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581400"/>
            <a:ext cx="3505200" cy="2990850"/>
            <a:chOff x="685800" y="133350"/>
            <a:chExt cx="3505200" cy="2990850"/>
          </a:xfrm>
        </p:grpSpPr>
        <p:cxnSp>
          <p:nvCxnSpPr>
            <p:cNvPr id="3" name="Straight Arrow Connector 2"/>
            <p:cNvCxnSpPr/>
            <p:nvPr/>
          </p:nvCxnSpPr>
          <p:spPr>
            <a:xfrm>
              <a:off x="685800" y="2362200"/>
              <a:ext cx="3124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981200" y="304800"/>
              <a:ext cx="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28825" y="2343752"/>
              <a:ext cx="770021"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Freeform 5"/>
            <p:cNvSpPr/>
            <p:nvPr/>
          </p:nvSpPr>
          <p:spPr>
            <a:xfrm>
              <a:off x="1992429" y="1095074"/>
              <a:ext cx="1893771" cy="1263115"/>
            </a:xfrm>
            <a:custGeom>
              <a:avLst/>
              <a:gdLst>
                <a:gd name="connsiteX0" fmla="*/ 0 w 1953929"/>
                <a:gd name="connsiteY0" fmla="*/ 1106905 h 1106905"/>
                <a:gd name="connsiteX1" fmla="*/ 462013 w 1953929"/>
                <a:gd name="connsiteY1" fmla="*/ 510139 h 1106905"/>
                <a:gd name="connsiteX2" fmla="*/ 1953929 w 1953929"/>
                <a:gd name="connsiteY2" fmla="*/ 0 h 1106905"/>
              </a:gdLst>
              <a:ahLst/>
              <a:cxnLst>
                <a:cxn ang="0">
                  <a:pos x="connsiteX0" y="connsiteY0"/>
                </a:cxn>
                <a:cxn ang="0">
                  <a:pos x="connsiteX1" y="connsiteY1"/>
                </a:cxn>
                <a:cxn ang="0">
                  <a:pos x="connsiteX2" y="connsiteY2"/>
                </a:cxn>
              </a:cxnLst>
              <a:rect l="l" t="t" r="r" b="b"/>
              <a:pathLst>
                <a:path w="1953929" h="1106905">
                  <a:moveTo>
                    <a:pt x="0" y="1106905"/>
                  </a:moveTo>
                  <a:cubicBezTo>
                    <a:pt x="68179" y="900764"/>
                    <a:pt x="136358" y="694623"/>
                    <a:pt x="462013" y="510139"/>
                  </a:cubicBezTo>
                  <a:cubicBezTo>
                    <a:pt x="787668" y="325655"/>
                    <a:pt x="1591377" y="110691"/>
                    <a:pt x="1953929" y="0"/>
                  </a:cubicBezTo>
                </a:path>
              </a:pathLst>
            </a:cu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lv-LV"/>
            </a:p>
          </p:txBody>
        </p:sp>
        <p:grpSp>
          <p:nvGrpSpPr>
            <p:cNvPr id="7" name="Group 23"/>
            <p:cNvGrpSpPr/>
            <p:nvPr/>
          </p:nvGrpSpPr>
          <p:grpSpPr>
            <a:xfrm>
              <a:off x="2133600" y="2286000"/>
              <a:ext cx="1524000" cy="152400"/>
              <a:chOff x="2133600" y="2286000"/>
              <a:chExt cx="1524000" cy="152400"/>
            </a:xfrm>
          </p:grpSpPr>
          <p:cxnSp>
            <p:nvCxnSpPr>
              <p:cNvPr id="43" name="Straight Connector 42"/>
              <p:cNvCxnSpPr/>
              <p:nvPr/>
            </p:nvCxnSpPr>
            <p:spPr>
              <a:xfrm>
                <a:off x="2133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286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438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590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43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895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048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00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52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05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657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flipV="1">
              <a:off x="3352800" y="1260909"/>
              <a:ext cx="0" cy="11012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505200" y="1219200"/>
              <a:ext cx="0" cy="11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81200" y="1280160"/>
              <a:ext cx="132588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1219200"/>
              <a:ext cx="153202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2" name="Object 21"/>
            <p:cNvGraphicFramePr>
              <a:graphicFrameLocks noChangeAspect="1"/>
            </p:cNvGraphicFramePr>
            <p:nvPr/>
          </p:nvGraphicFramePr>
          <p:xfrm>
            <a:off x="3200400" y="2743200"/>
            <a:ext cx="215900" cy="381000"/>
          </p:xfrm>
          <a:graphic>
            <a:graphicData uri="http://schemas.openxmlformats.org/presentationml/2006/ole">
              <p:oleObj spid="_x0000_s25602" name="Equation" r:id="rId3" imgW="215640" imgH="380880" progId="Equation.3">
                <p:embed/>
              </p:oleObj>
            </a:graphicData>
          </a:graphic>
        </p:graphicFrame>
        <p:graphicFrame>
          <p:nvGraphicFramePr>
            <p:cNvPr id="13" name="Object 21"/>
            <p:cNvGraphicFramePr>
              <a:graphicFrameLocks noChangeAspect="1"/>
            </p:cNvGraphicFramePr>
            <p:nvPr/>
          </p:nvGraphicFramePr>
          <p:xfrm>
            <a:off x="3581400" y="2743200"/>
            <a:ext cx="406400" cy="381000"/>
          </p:xfrm>
          <a:graphic>
            <a:graphicData uri="http://schemas.openxmlformats.org/presentationml/2006/ole">
              <p:oleObj spid="_x0000_s25603" name="Equation" r:id="rId4" imgW="406080" imgH="380880" progId="Equation.3">
                <p:embed/>
              </p:oleObj>
            </a:graphicData>
          </a:graphic>
        </p:graphicFrame>
        <p:graphicFrame>
          <p:nvGraphicFramePr>
            <p:cNvPr id="14" name="Object 21"/>
            <p:cNvGraphicFramePr>
              <a:graphicFrameLocks noChangeAspect="1"/>
            </p:cNvGraphicFramePr>
            <p:nvPr/>
          </p:nvGraphicFramePr>
          <p:xfrm>
            <a:off x="3810000" y="2057400"/>
            <a:ext cx="127000" cy="241300"/>
          </p:xfrm>
          <a:graphic>
            <a:graphicData uri="http://schemas.openxmlformats.org/presentationml/2006/ole">
              <p:oleObj spid="_x0000_s25604" name="Equation" r:id="rId5" imgW="126720" imgH="241200" progId="Equation.3">
                <p:embed/>
              </p:oleObj>
            </a:graphicData>
          </a:graphic>
        </p:graphicFrame>
        <p:cxnSp>
          <p:nvCxnSpPr>
            <p:cNvPr id="15" name="Straight Connector 14"/>
            <p:cNvCxnSpPr/>
            <p:nvPr/>
          </p:nvCxnSpPr>
          <p:spPr>
            <a:xfrm flipH="1">
              <a:off x="3276600" y="2438400"/>
              <a:ext cx="762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05200" y="2438400"/>
              <a:ext cx="228600" cy="4572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21"/>
            <p:cNvGraphicFramePr>
              <a:graphicFrameLocks noChangeAspect="1"/>
            </p:cNvGraphicFramePr>
            <p:nvPr/>
          </p:nvGraphicFramePr>
          <p:xfrm>
            <a:off x="1219200" y="1200150"/>
            <a:ext cx="469900" cy="406400"/>
          </p:xfrm>
          <a:graphic>
            <a:graphicData uri="http://schemas.openxmlformats.org/presentationml/2006/ole">
              <p:oleObj spid="_x0000_s25605" name="Equation" r:id="rId6" imgW="469800" imgH="406080" progId="Equation.3">
                <p:embed/>
              </p:oleObj>
            </a:graphicData>
          </a:graphic>
        </p:graphicFrame>
        <p:graphicFrame>
          <p:nvGraphicFramePr>
            <p:cNvPr id="18" name="Object 21"/>
            <p:cNvGraphicFramePr>
              <a:graphicFrameLocks noChangeAspect="1"/>
            </p:cNvGraphicFramePr>
            <p:nvPr/>
          </p:nvGraphicFramePr>
          <p:xfrm>
            <a:off x="1143000" y="742950"/>
            <a:ext cx="660400" cy="406400"/>
          </p:xfrm>
          <a:graphic>
            <a:graphicData uri="http://schemas.openxmlformats.org/presentationml/2006/ole">
              <p:oleObj spid="_x0000_s25606" name="Equation" r:id="rId7" imgW="660240" imgH="406080" progId="Equation.3">
                <p:embed/>
              </p:oleObj>
            </a:graphicData>
          </a:graphic>
        </p:graphicFrame>
        <p:cxnSp>
          <p:nvCxnSpPr>
            <p:cNvPr id="19" name="Straight Arrow Connector 18"/>
            <p:cNvCxnSpPr/>
            <p:nvPr/>
          </p:nvCxnSpPr>
          <p:spPr>
            <a:xfrm flipV="1">
              <a:off x="1676400" y="1289786"/>
              <a:ext cx="306404" cy="138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28800" y="1066800"/>
              <a:ext cx="154004" cy="155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1"/>
            <p:cNvGraphicFramePr>
              <a:graphicFrameLocks noChangeAspect="1"/>
            </p:cNvGraphicFramePr>
            <p:nvPr/>
          </p:nvGraphicFramePr>
          <p:xfrm>
            <a:off x="1301750" y="133350"/>
            <a:ext cx="647700" cy="381000"/>
          </p:xfrm>
          <a:graphic>
            <a:graphicData uri="http://schemas.openxmlformats.org/presentationml/2006/ole">
              <p:oleObj spid="_x0000_s25607" name="Equation" r:id="rId8" imgW="647640" imgH="380880" progId="Equation.3">
                <p:embed/>
              </p:oleObj>
            </a:graphicData>
          </a:graphic>
        </p:graphicFrame>
        <p:cxnSp>
          <p:nvCxnSpPr>
            <p:cNvPr id="22" name="Straight Connector 21"/>
            <p:cNvCxnSpPr/>
            <p:nvPr/>
          </p:nvCxnSpPr>
          <p:spPr>
            <a:xfrm>
              <a:off x="3124200" y="1828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505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24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5" name="Object 21"/>
            <p:cNvGraphicFramePr>
              <a:graphicFrameLocks noChangeAspect="1"/>
            </p:cNvGraphicFramePr>
            <p:nvPr/>
          </p:nvGraphicFramePr>
          <p:xfrm>
            <a:off x="3708400" y="1581150"/>
            <a:ext cx="330200" cy="279400"/>
          </p:xfrm>
          <a:graphic>
            <a:graphicData uri="http://schemas.openxmlformats.org/presentationml/2006/ole">
              <p:oleObj spid="_x0000_s25608" name="Equation" r:id="rId9" imgW="330120" imgH="279360" progId="Equation.3">
                <p:embed/>
              </p:oleObj>
            </a:graphicData>
          </a:graphic>
        </p:graphicFrame>
        <p:cxnSp>
          <p:nvCxnSpPr>
            <p:cNvPr id="26" name="Elbow Connector 25"/>
            <p:cNvCxnSpPr/>
            <p:nvPr/>
          </p:nvCxnSpPr>
          <p:spPr>
            <a:xfrm rot="5400000" flipH="1" flipV="1">
              <a:off x="2209800" y="1066800"/>
              <a:ext cx="533400" cy="381000"/>
            </a:xfrm>
            <a:prstGeom prst="bentConnector3">
              <a:avLst>
                <a:gd name="adj1" fmla="val 96917"/>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6000" y="11430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286000" y="1280160"/>
              <a:ext cx="0" cy="167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9" name="Object 21"/>
            <p:cNvGraphicFramePr>
              <a:graphicFrameLocks noChangeAspect="1"/>
            </p:cNvGraphicFramePr>
            <p:nvPr/>
          </p:nvGraphicFramePr>
          <p:xfrm>
            <a:off x="2197100" y="635000"/>
            <a:ext cx="508000" cy="381000"/>
          </p:xfrm>
          <a:graphic>
            <a:graphicData uri="http://schemas.openxmlformats.org/presentationml/2006/ole">
              <p:oleObj spid="_x0000_s25609" name="Equation" r:id="rId10" imgW="507960" imgH="380880" progId="Equation.3">
                <p:embed/>
              </p:oleObj>
            </a:graphicData>
          </a:graphic>
        </p:graphicFrame>
        <p:graphicFrame>
          <p:nvGraphicFramePr>
            <p:cNvPr id="30" name="Object 21"/>
            <p:cNvGraphicFramePr>
              <a:graphicFrameLocks noChangeAspect="1"/>
            </p:cNvGraphicFramePr>
            <p:nvPr/>
          </p:nvGraphicFramePr>
          <p:xfrm>
            <a:off x="1676400" y="2590800"/>
            <a:ext cx="215900" cy="381000"/>
          </p:xfrm>
          <a:graphic>
            <a:graphicData uri="http://schemas.openxmlformats.org/presentationml/2006/ole">
              <p:oleObj spid="_x0000_s25610" name="Equation" r:id="rId11" imgW="215640" imgH="380880" progId="Equation.3">
                <p:embed/>
              </p:oleObj>
            </a:graphicData>
          </a:graphic>
        </p:graphicFrame>
        <p:graphicFrame>
          <p:nvGraphicFramePr>
            <p:cNvPr id="31" name="Object 21"/>
            <p:cNvGraphicFramePr>
              <a:graphicFrameLocks noChangeAspect="1"/>
            </p:cNvGraphicFramePr>
            <p:nvPr/>
          </p:nvGraphicFramePr>
          <p:xfrm>
            <a:off x="2000250" y="2597150"/>
            <a:ext cx="177800" cy="368300"/>
          </p:xfrm>
          <a:graphic>
            <a:graphicData uri="http://schemas.openxmlformats.org/presentationml/2006/ole">
              <p:oleObj spid="_x0000_s25611" name="Equation" r:id="rId12" imgW="177480" imgH="368280" progId="Equation.3">
                <p:embed/>
              </p:oleObj>
            </a:graphicData>
          </a:graphic>
        </p:graphicFrame>
        <p:cxnSp>
          <p:nvCxnSpPr>
            <p:cNvPr id="32" name="Straight Connector 31"/>
            <p:cNvCxnSpPr/>
            <p:nvPr/>
          </p:nvCxnSpPr>
          <p:spPr>
            <a:xfrm flipH="1">
              <a:off x="1828800" y="2362200"/>
              <a:ext cx="1524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36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Object 21"/>
            <p:cNvGraphicFramePr>
              <a:graphicFrameLocks noChangeAspect="1"/>
            </p:cNvGraphicFramePr>
            <p:nvPr/>
          </p:nvGraphicFramePr>
          <p:xfrm>
            <a:off x="2209800" y="2590800"/>
            <a:ext cx="215900" cy="368300"/>
          </p:xfrm>
          <a:graphic>
            <a:graphicData uri="http://schemas.openxmlformats.org/presentationml/2006/ole">
              <p:oleObj spid="_x0000_s25612" name="Equation" r:id="rId13" imgW="215640" imgH="368280" progId="Equation.3">
                <p:embed/>
              </p:oleObj>
            </a:graphicData>
          </a:graphic>
        </p:graphicFrame>
        <p:cxnSp>
          <p:nvCxnSpPr>
            <p:cNvPr id="35" name="Straight Connector 34"/>
            <p:cNvCxnSpPr/>
            <p:nvPr/>
          </p:nvCxnSpPr>
          <p:spPr>
            <a:xfrm>
              <a:off x="22860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133600" y="1981200"/>
              <a:ext cx="0" cy="4154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286000" y="1752600"/>
              <a:ext cx="0" cy="6440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81200" y="1803935"/>
              <a:ext cx="3184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81200" y="1981200"/>
              <a:ext cx="1660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0" name="Object 21"/>
            <p:cNvGraphicFramePr>
              <a:graphicFrameLocks noChangeAspect="1"/>
            </p:cNvGraphicFramePr>
            <p:nvPr/>
          </p:nvGraphicFramePr>
          <p:xfrm>
            <a:off x="1524000" y="1733550"/>
            <a:ext cx="431800" cy="406400"/>
          </p:xfrm>
          <a:graphic>
            <a:graphicData uri="http://schemas.openxmlformats.org/presentationml/2006/ole">
              <p:oleObj spid="_x0000_s25613" name="Equation" r:id="rId14" imgW="431640" imgH="406080" progId="Equation.3">
                <p:embed/>
              </p:oleObj>
            </a:graphicData>
          </a:graphic>
        </p:graphicFrame>
        <p:graphicFrame>
          <p:nvGraphicFramePr>
            <p:cNvPr id="41" name="Object 21"/>
            <p:cNvGraphicFramePr>
              <a:graphicFrameLocks noChangeAspect="1"/>
            </p:cNvGraphicFramePr>
            <p:nvPr/>
          </p:nvGraphicFramePr>
          <p:xfrm>
            <a:off x="1524000" y="1504950"/>
            <a:ext cx="469900" cy="406400"/>
          </p:xfrm>
          <a:graphic>
            <a:graphicData uri="http://schemas.openxmlformats.org/presentationml/2006/ole">
              <p:oleObj spid="_x0000_s25614" name="Equation" r:id="rId15" imgW="469800" imgH="406080" progId="Equation.3">
                <p:embed/>
              </p:oleObj>
            </a:graphicData>
          </a:graphic>
        </p:graphicFrame>
        <p:graphicFrame>
          <p:nvGraphicFramePr>
            <p:cNvPr id="42" name="Object 21"/>
            <p:cNvGraphicFramePr>
              <a:graphicFrameLocks noChangeAspect="1"/>
            </p:cNvGraphicFramePr>
            <p:nvPr/>
          </p:nvGraphicFramePr>
          <p:xfrm>
            <a:off x="1524000" y="1962150"/>
            <a:ext cx="469900" cy="406400"/>
          </p:xfrm>
          <a:graphic>
            <a:graphicData uri="http://schemas.openxmlformats.org/presentationml/2006/ole">
              <p:oleObj spid="_x0000_s25615" name="Equation" r:id="rId16" imgW="469800" imgH="406080" progId="Equation.3">
                <p:embed/>
              </p:oleObj>
            </a:graphicData>
          </a:graphic>
        </p:graphicFrame>
      </p:grpSp>
      <p:graphicFrame>
        <p:nvGraphicFramePr>
          <p:cNvPr id="4112" name="Object 9"/>
          <p:cNvGraphicFramePr>
            <a:graphicFrameLocks noChangeAspect="1"/>
          </p:cNvGraphicFramePr>
          <p:nvPr/>
        </p:nvGraphicFramePr>
        <p:xfrm>
          <a:off x="4038600" y="0"/>
          <a:ext cx="4389363" cy="6705600"/>
        </p:xfrm>
        <a:graphic>
          <a:graphicData uri="http://schemas.openxmlformats.org/presentationml/2006/ole">
            <p:oleObj spid="_x0000_s25616" name="Equation" r:id="rId17" imgW="6095880" imgH="9321480" progId="Equation.3">
              <p:embed/>
            </p:oleObj>
          </a:graphicData>
        </a:graphic>
      </p:graphicFrame>
      <p:grpSp>
        <p:nvGrpSpPr>
          <p:cNvPr id="54" name="Group 4"/>
          <p:cNvGrpSpPr/>
          <p:nvPr/>
        </p:nvGrpSpPr>
        <p:grpSpPr>
          <a:xfrm>
            <a:off x="533400" y="304800"/>
            <a:ext cx="2476252" cy="2678048"/>
            <a:chOff x="259904" y="1196752"/>
            <a:chExt cx="2476252" cy="2678048"/>
          </a:xfrm>
        </p:grpSpPr>
        <p:cxnSp>
          <p:nvCxnSpPr>
            <p:cNvPr id="57" name="AutoShape 8"/>
            <p:cNvCxnSpPr>
              <a:cxnSpLocks noChangeShapeType="1"/>
            </p:cNvCxnSpPr>
            <p:nvPr/>
          </p:nvCxnSpPr>
          <p:spPr bwMode="auto">
            <a:xfrm flipV="1">
              <a:off x="2123728" y="1528937"/>
              <a:ext cx="0" cy="1468015"/>
            </a:xfrm>
            <a:prstGeom prst="straightConnector1">
              <a:avLst/>
            </a:prstGeom>
            <a:noFill/>
            <a:ln w="28575">
              <a:solidFill>
                <a:srgbClr val="000000"/>
              </a:solidFill>
              <a:round/>
              <a:headEnd/>
              <a:tailEnd/>
            </a:ln>
          </p:spPr>
        </p:cxnSp>
        <p:cxnSp>
          <p:nvCxnSpPr>
            <p:cNvPr id="58" name="AutoShape 10"/>
            <p:cNvCxnSpPr>
              <a:cxnSpLocks noChangeShapeType="1"/>
            </p:cNvCxnSpPr>
            <p:nvPr/>
          </p:nvCxnSpPr>
          <p:spPr bwMode="auto">
            <a:xfrm>
              <a:off x="827584" y="3874800"/>
              <a:ext cx="1296144" cy="0"/>
            </a:xfrm>
            <a:prstGeom prst="straightConnector1">
              <a:avLst/>
            </a:prstGeom>
            <a:noFill/>
            <a:ln w="28575">
              <a:solidFill>
                <a:srgbClr val="000000"/>
              </a:solidFill>
              <a:round/>
              <a:headEnd type="oval"/>
              <a:tailEnd/>
            </a:ln>
          </p:spPr>
        </p:cxnSp>
        <p:sp>
          <p:nvSpPr>
            <p:cNvPr id="59" name="Rectangle 15"/>
            <p:cNvSpPr>
              <a:spLocks noChangeArrowheads="1"/>
            </p:cNvSpPr>
            <p:nvPr/>
          </p:nvSpPr>
          <p:spPr bwMode="auto">
            <a:xfrm>
              <a:off x="2026627" y="19883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0" name="AutoShape 10"/>
            <p:cNvCxnSpPr>
              <a:cxnSpLocks noChangeShapeType="1"/>
            </p:cNvCxnSpPr>
            <p:nvPr/>
          </p:nvCxnSpPr>
          <p:spPr bwMode="auto">
            <a:xfrm flipH="1">
              <a:off x="1619672" y="1528936"/>
              <a:ext cx="504056" cy="0"/>
            </a:xfrm>
            <a:prstGeom prst="straightConnector1">
              <a:avLst/>
            </a:prstGeom>
            <a:noFill/>
            <a:ln w="28575">
              <a:solidFill>
                <a:srgbClr val="000000"/>
              </a:solidFill>
              <a:round/>
              <a:headEnd/>
              <a:tailEnd/>
            </a:ln>
          </p:spPr>
        </p:cxnSp>
        <p:cxnSp>
          <p:nvCxnSpPr>
            <p:cNvPr id="61" name="AutoShape 8"/>
            <p:cNvCxnSpPr>
              <a:cxnSpLocks noChangeShapeType="1"/>
            </p:cNvCxnSpPr>
            <p:nvPr/>
          </p:nvCxnSpPr>
          <p:spPr bwMode="auto">
            <a:xfrm flipH="1" flipV="1">
              <a:off x="2123728" y="3140968"/>
              <a:ext cx="286" cy="731587"/>
            </a:xfrm>
            <a:prstGeom prst="straightConnector1">
              <a:avLst/>
            </a:prstGeom>
            <a:noFill/>
            <a:ln w="28575">
              <a:solidFill>
                <a:srgbClr val="000000"/>
              </a:solidFill>
              <a:round/>
              <a:headEnd/>
              <a:tailEnd/>
            </a:ln>
          </p:spPr>
        </p:cxnSp>
        <p:cxnSp>
          <p:nvCxnSpPr>
            <p:cNvPr id="62" name="AutoShape 21"/>
            <p:cNvCxnSpPr>
              <a:cxnSpLocks noChangeShapeType="1"/>
            </p:cNvCxnSpPr>
            <p:nvPr/>
          </p:nvCxnSpPr>
          <p:spPr bwMode="auto">
            <a:xfrm>
              <a:off x="1763688" y="1528936"/>
              <a:ext cx="216024" cy="0"/>
            </a:xfrm>
            <a:prstGeom prst="straightConnector1">
              <a:avLst/>
            </a:prstGeom>
            <a:noFill/>
            <a:ln w="28575">
              <a:solidFill>
                <a:srgbClr val="000000"/>
              </a:solidFill>
              <a:round/>
              <a:headEnd/>
              <a:tailEnd type="triangle" w="med" len="med"/>
            </a:ln>
          </p:spPr>
        </p:cxnSp>
        <p:cxnSp>
          <p:nvCxnSpPr>
            <p:cNvPr id="63" name="AutoShape 21"/>
            <p:cNvCxnSpPr>
              <a:cxnSpLocks noChangeShapeType="1"/>
            </p:cNvCxnSpPr>
            <p:nvPr/>
          </p:nvCxnSpPr>
          <p:spPr bwMode="auto">
            <a:xfrm>
              <a:off x="827584" y="1744960"/>
              <a:ext cx="0" cy="1872208"/>
            </a:xfrm>
            <a:prstGeom prst="straightConnector1">
              <a:avLst/>
            </a:prstGeom>
            <a:noFill/>
            <a:ln w="9525">
              <a:solidFill>
                <a:srgbClr val="000000"/>
              </a:solidFill>
              <a:round/>
              <a:headEnd/>
              <a:tailEnd type="triangle" w="med" len="med"/>
            </a:ln>
          </p:spPr>
        </p:cxnSp>
        <p:graphicFrame>
          <p:nvGraphicFramePr>
            <p:cNvPr id="64" name="Object 63"/>
            <p:cNvGraphicFramePr>
              <a:graphicFrameLocks noChangeAspect="1"/>
            </p:cNvGraphicFramePr>
            <p:nvPr/>
          </p:nvGraphicFramePr>
          <p:xfrm>
            <a:off x="259904" y="2415952"/>
            <a:ext cx="508000" cy="342900"/>
          </p:xfrm>
          <a:graphic>
            <a:graphicData uri="http://schemas.openxmlformats.org/presentationml/2006/ole">
              <p:oleObj spid="_x0000_s25617" name="Equation" r:id="rId18" imgW="507960" imgH="342720" progId="Equation.3">
                <p:embed/>
              </p:oleObj>
            </a:graphicData>
          </a:graphic>
        </p:graphicFrame>
        <p:cxnSp>
          <p:nvCxnSpPr>
            <p:cNvPr id="65" name="AutoShape 10"/>
            <p:cNvCxnSpPr>
              <a:cxnSpLocks noChangeShapeType="1"/>
            </p:cNvCxnSpPr>
            <p:nvPr/>
          </p:nvCxnSpPr>
          <p:spPr bwMode="auto">
            <a:xfrm flipH="1">
              <a:off x="1187624" y="1240904"/>
              <a:ext cx="432048" cy="288032"/>
            </a:xfrm>
            <a:prstGeom prst="straightConnector1">
              <a:avLst/>
            </a:prstGeom>
            <a:noFill/>
            <a:ln w="28575">
              <a:solidFill>
                <a:srgbClr val="000000"/>
              </a:solidFill>
              <a:round/>
              <a:headEnd/>
              <a:tailEnd/>
            </a:ln>
          </p:spPr>
        </p:cxnSp>
        <p:cxnSp>
          <p:nvCxnSpPr>
            <p:cNvPr id="66" name="AutoShape 10"/>
            <p:cNvCxnSpPr>
              <a:cxnSpLocks noChangeShapeType="1"/>
            </p:cNvCxnSpPr>
            <p:nvPr/>
          </p:nvCxnSpPr>
          <p:spPr bwMode="auto">
            <a:xfrm>
              <a:off x="827584" y="1528936"/>
              <a:ext cx="360040" cy="0"/>
            </a:xfrm>
            <a:prstGeom prst="straightConnector1">
              <a:avLst/>
            </a:prstGeom>
            <a:noFill/>
            <a:ln w="28575">
              <a:solidFill>
                <a:srgbClr val="000000"/>
              </a:solidFill>
              <a:round/>
              <a:headEnd type="oval"/>
              <a:tailEnd/>
            </a:ln>
          </p:spPr>
        </p:cxnSp>
        <p:graphicFrame>
          <p:nvGraphicFramePr>
            <p:cNvPr id="67" name="Object 66"/>
            <p:cNvGraphicFramePr>
              <a:graphicFrameLocks noChangeAspect="1"/>
            </p:cNvGraphicFramePr>
            <p:nvPr/>
          </p:nvGraphicFramePr>
          <p:xfrm>
            <a:off x="1763688" y="2060848"/>
            <a:ext cx="241300" cy="266700"/>
          </p:xfrm>
          <a:graphic>
            <a:graphicData uri="http://schemas.openxmlformats.org/presentationml/2006/ole">
              <p:oleObj spid="_x0000_s25618" name="Equation" r:id="rId19" imgW="241200" imgH="266400" progId="Equation.3">
                <p:embed/>
              </p:oleObj>
            </a:graphicData>
          </a:graphic>
        </p:graphicFrame>
        <p:graphicFrame>
          <p:nvGraphicFramePr>
            <p:cNvPr id="68" name="Object 67"/>
            <p:cNvGraphicFramePr>
              <a:graphicFrameLocks noChangeAspect="1"/>
            </p:cNvGraphicFramePr>
            <p:nvPr/>
          </p:nvGraphicFramePr>
          <p:xfrm>
            <a:off x="1691680" y="3212976"/>
            <a:ext cx="254000" cy="279400"/>
          </p:xfrm>
          <a:graphic>
            <a:graphicData uri="http://schemas.openxmlformats.org/presentationml/2006/ole">
              <p:oleObj spid="_x0000_s25619" name="Equation" r:id="rId20" imgW="253800" imgH="279360" progId="Equation.3">
                <p:embed/>
              </p:oleObj>
            </a:graphicData>
          </a:graphic>
        </p:graphicFrame>
        <p:sp>
          <p:nvSpPr>
            <p:cNvPr id="69" name="Arc 68"/>
            <p:cNvSpPr/>
            <p:nvPr/>
          </p:nvSpPr>
          <p:spPr>
            <a:xfrm>
              <a:off x="827584" y="1312912"/>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70" name="Object 69"/>
            <p:cNvGraphicFramePr>
              <a:graphicFrameLocks noChangeAspect="1"/>
            </p:cNvGraphicFramePr>
            <p:nvPr/>
          </p:nvGraphicFramePr>
          <p:xfrm>
            <a:off x="1763688" y="1268760"/>
            <a:ext cx="127000" cy="254000"/>
          </p:xfrm>
          <a:graphic>
            <a:graphicData uri="http://schemas.openxmlformats.org/presentationml/2006/ole">
              <p:oleObj spid="_x0000_s25620" name="Equation" r:id="rId21" imgW="126720" imgH="253800" progId="Equation.3">
                <p:embed/>
              </p:oleObj>
            </a:graphicData>
          </a:graphic>
        </p:graphicFrame>
        <p:graphicFrame>
          <p:nvGraphicFramePr>
            <p:cNvPr id="71" name="Object 70"/>
            <p:cNvGraphicFramePr>
              <a:graphicFrameLocks noChangeAspect="1"/>
            </p:cNvGraphicFramePr>
            <p:nvPr/>
          </p:nvGraphicFramePr>
          <p:xfrm>
            <a:off x="2405063" y="2846388"/>
            <a:ext cx="330200" cy="381000"/>
          </p:xfrm>
          <a:graphic>
            <a:graphicData uri="http://schemas.openxmlformats.org/presentationml/2006/ole">
              <p:oleObj spid="_x0000_s25621" name="Equation" r:id="rId22" imgW="330120" imgH="380880" progId="Equation.3">
                <p:embed/>
              </p:oleObj>
            </a:graphicData>
          </a:graphic>
        </p:graphicFrame>
        <p:cxnSp>
          <p:nvCxnSpPr>
            <p:cNvPr id="72" name="AutoShape 21"/>
            <p:cNvCxnSpPr>
              <a:cxnSpLocks noChangeShapeType="1"/>
            </p:cNvCxnSpPr>
            <p:nvPr/>
          </p:nvCxnSpPr>
          <p:spPr bwMode="auto">
            <a:xfrm>
              <a:off x="2411760" y="2708920"/>
              <a:ext cx="0" cy="648072"/>
            </a:xfrm>
            <a:prstGeom prst="straightConnector1">
              <a:avLst/>
            </a:prstGeom>
            <a:noFill/>
            <a:ln w="9525">
              <a:solidFill>
                <a:srgbClr val="000000"/>
              </a:solidFill>
              <a:round/>
              <a:headEnd/>
              <a:tailEnd type="triangle" w="med" len="med"/>
            </a:ln>
          </p:spPr>
        </p:cxnSp>
        <p:cxnSp>
          <p:nvCxnSpPr>
            <p:cNvPr id="73" name="AutoShape 21"/>
            <p:cNvCxnSpPr>
              <a:cxnSpLocks noChangeShapeType="1"/>
            </p:cNvCxnSpPr>
            <p:nvPr/>
          </p:nvCxnSpPr>
          <p:spPr bwMode="auto">
            <a:xfrm>
              <a:off x="2411760" y="1916832"/>
              <a:ext cx="0" cy="648072"/>
            </a:xfrm>
            <a:prstGeom prst="straightConnector1">
              <a:avLst/>
            </a:prstGeom>
            <a:noFill/>
            <a:ln w="9525">
              <a:solidFill>
                <a:srgbClr val="000000"/>
              </a:solidFill>
              <a:round/>
              <a:headEnd/>
              <a:tailEnd type="triangle" w="med" len="med"/>
            </a:ln>
          </p:spPr>
        </p:cxnSp>
        <p:graphicFrame>
          <p:nvGraphicFramePr>
            <p:cNvPr id="74" name="Object 73"/>
            <p:cNvGraphicFramePr>
              <a:graphicFrameLocks noChangeAspect="1"/>
            </p:cNvGraphicFramePr>
            <p:nvPr/>
          </p:nvGraphicFramePr>
          <p:xfrm>
            <a:off x="2405956" y="2061543"/>
            <a:ext cx="330200" cy="368300"/>
          </p:xfrm>
          <a:graphic>
            <a:graphicData uri="http://schemas.openxmlformats.org/presentationml/2006/ole">
              <p:oleObj spid="_x0000_s25622" name="Equation" r:id="rId23" imgW="330120" imgH="368280" progId="Equation.3">
                <p:embed/>
              </p:oleObj>
            </a:graphicData>
          </a:graphic>
        </p:graphicFrame>
        <p:grpSp>
          <p:nvGrpSpPr>
            <p:cNvPr id="55" name="Group 84"/>
            <p:cNvGrpSpPr>
              <a:grpSpLocks/>
            </p:cNvGrpSpPr>
            <p:nvPr/>
          </p:nvGrpSpPr>
          <p:grpSpPr bwMode="auto">
            <a:xfrm>
              <a:off x="1115616" y="2132856"/>
              <a:ext cx="502189" cy="1101915"/>
              <a:chOff x="11670" y="3092"/>
              <a:chExt cx="791" cy="1735"/>
            </a:xfrm>
          </p:grpSpPr>
          <p:sp>
            <p:nvSpPr>
              <p:cNvPr id="79"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smtClean="0">
                    <a:ln>
                      <a:noFill/>
                    </a:ln>
                    <a:solidFill>
                      <a:schemeClr val="tx1"/>
                    </a:solidFill>
                    <a:effectLst/>
                    <a:latin typeface="Times New Roman" pitchFamily="18" charset="0"/>
                  </a:rPr>
                  <a:t>I</a:t>
                </a:r>
                <a:endParaRPr kumimoji="0" lang="lv-LV" sz="1800" b="0" i="0" u="none" strike="noStrike" cap="none" normalizeH="0" baseline="0" smtClean="0">
                  <a:ln>
                    <a:noFill/>
                  </a:ln>
                  <a:solidFill>
                    <a:schemeClr val="tx1"/>
                  </a:solidFill>
                  <a:effectLst/>
                  <a:latin typeface="Arial" pitchFamily="34" charset="0"/>
                </a:endParaRPr>
              </a:p>
            </p:txBody>
          </p:sp>
          <p:cxnSp>
            <p:nvCxnSpPr>
              <p:cNvPr id="80" name="AutoShape 86"/>
              <p:cNvCxnSpPr>
                <a:cxnSpLocks noChangeShapeType="1"/>
              </p:cNvCxnSpPr>
              <p:nvPr/>
            </p:nvCxnSpPr>
            <p:spPr bwMode="auto">
              <a:xfrm flipV="1">
                <a:off x="11670" y="3841"/>
                <a:ext cx="0" cy="184"/>
              </a:xfrm>
              <a:prstGeom prst="straightConnector1">
                <a:avLst/>
              </a:prstGeom>
              <a:noFill/>
              <a:ln w="19050">
                <a:solidFill>
                  <a:srgbClr val="000000"/>
                </a:solidFill>
                <a:round/>
                <a:headEnd/>
                <a:tailEnd type="triangle" w="med" len="med"/>
              </a:ln>
            </p:spPr>
          </p:cxnSp>
        </p:grpSp>
        <p:graphicFrame>
          <p:nvGraphicFramePr>
            <p:cNvPr id="76" name="Object 75"/>
            <p:cNvGraphicFramePr>
              <a:graphicFrameLocks noChangeAspect="1"/>
            </p:cNvGraphicFramePr>
            <p:nvPr/>
          </p:nvGraphicFramePr>
          <p:xfrm>
            <a:off x="539552" y="1196752"/>
            <a:ext cx="584200" cy="279400"/>
          </p:xfrm>
          <a:graphic>
            <a:graphicData uri="http://schemas.openxmlformats.org/presentationml/2006/ole">
              <p:oleObj spid="_x0000_s25623" name="Equation" r:id="rId24" imgW="583920" imgH="279360" progId="Equation.3">
                <p:embed/>
              </p:oleObj>
            </a:graphicData>
          </a:graphic>
        </p:graphicFrame>
        <p:cxnSp>
          <p:nvCxnSpPr>
            <p:cNvPr id="77" name="AutoShape 8"/>
            <p:cNvCxnSpPr>
              <a:cxnSpLocks noChangeShapeType="1"/>
            </p:cNvCxnSpPr>
            <p:nvPr/>
          </p:nvCxnSpPr>
          <p:spPr bwMode="auto">
            <a:xfrm rot="16200000" flipH="1" flipV="1">
              <a:off x="2107026" y="2869638"/>
              <a:ext cx="286" cy="542947"/>
            </a:xfrm>
            <a:prstGeom prst="straightConnector1">
              <a:avLst/>
            </a:prstGeom>
            <a:noFill/>
            <a:ln w="28575">
              <a:solidFill>
                <a:srgbClr val="000000"/>
              </a:solidFill>
              <a:round/>
              <a:headEnd/>
              <a:tailEnd/>
            </a:ln>
          </p:spPr>
        </p:cxnSp>
        <p:cxnSp>
          <p:nvCxnSpPr>
            <p:cNvPr id="78" name="AutoShape 8"/>
            <p:cNvCxnSpPr>
              <a:cxnSpLocks noChangeShapeType="1"/>
            </p:cNvCxnSpPr>
            <p:nvPr/>
          </p:nvCxnSpPr>
          <p:spPr bwMode="auto">
            <a:xfrm rot="16200000" flipH="1" flipV="1">
              <a:off x="2107026" y="2725622"/>
              <a:ext cx="286" cy="542947"/>
            </a:xfrm>
            <a:prstGeom prst="straightConnector1">
              <a:avLst/>
            </a:prstGeom>
            <a:noFill/>
            <a:ln w="28575">
              <a:solidFill>
                <a:srgbClr val="000000"/>
              </a:solidFill>
              <a:round/>
              <a:headEnd/>
              <a:tailEnd/>
            </a:ln>
          </p:spPr>
        </p:cxnSp>
      </p:grpSp>
      <p:sp>
        <p:nvSpPr>
          <p:cNvPr id="82" name="Rectangle 81"/>
          <p:cNvSpPr/>
          <p:nvPr/>
        </p:nvSpPr>
        <p:spPr>
          <a:xfrm>
            <a:off x="6366124" y="0"/>
            <a:ext cx="2777876" cy="369332"/>
          </a:xfrm>
          <a:prstGeom prst="rect">
            <a:avLst/>
          </a:prstGeom>
        </p:spPr>
        <p:txBody>
          <a:bodyPr wrap="none">
            <a:spAutoFit/>
          </a:bodyPr>
          <a:lstStyle/>
          <a:p>
            <a:r>
              <a:rPr lang="lv-LV" smtClean="0"/>
              <a:t>3.4.1.2. RC virknes slēgums.</a:t>
            </a:r>
          </a:p>
        </p:txBody>
      </p:sp>
      <p:sp>
        <p:nvSpPr>
          <p:cNvPr id="83" name="Rounded Rectangle 82"/>
          <p:cNvSpPr/>
          <p:nvPr/>
        </p:nvSpPr>
        <p:spPr>
          <a:xfrm>
            <a:off x="6324600" y="3657600"/>
            <a:ext cx="2590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netiešais algoritms</a:t>
            </a:r>
            <a:endParaRPr lang="lv-LV"/>
          </a:p>
        </p:txBody>
      </p:sp>
      <p:sp>
        <p:nvSpPr>
          <p:cNvPr id="84" name="Slide Number Placeholder 8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91137" name="Object 1"/>
          <p:cNvGraphicFramePr>
            <a:graphicFrameLocks noChangeAspect="1"/>
          </p:cNvGraphicFramePr>
          <p:nvPr/>
        </p:nvGraphicFramePr>
        <p:xfrm>
          <a:off x="2209800" y="990600"/>
          <a:ext cx="2476500" cy="914400"/>
        </p:xfrm>
        <a:graphic>
          <a:graphicData uri="http://schemas.openxmlformats.org/presentationml/2006/ole">
            <p:oleObj spid="_x0000_s91137" name="Equation" r:id="rId4" imgW="2476440" imgH="914400" progId="Equation.3">
              <p:embed/>
            </p:oleObj>
          </a:graphicData>
        </a:graphic>
      </p:graphicFrame>
      <p:cxnSp>
        <p:nvCxnSpPr>
          <p:cNvPr id="7" name="Straight Arrow Connector 6"/>
          <p:cNvCxnSpPr/>
          <p:nvPr/>
        </p:nvCxnSpPr>
        <p:spPr>
          <a:xfrm>
            <a:off x="2819400" y="1600200"/>
            <a:ext cx="2438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8" name="Object 1"/>
          <p:cNvGraphicFramePr>
            <a:graphicFrameLocks noChangeAspect="1"/>
          </p:cNvGraphicFramePr>
          <p:nvPr/>
        </p:nvGraphicFramePr>
        <p:xfrm>
          <a:off x="3276600" y="533400"/>
          <a:ext cx="3962400" cy="381000"/>
        </p:xfrm>
        <a:graphic>
          <a:graphicData uri="http://schemas.openxmlformats.org/presentationml/2006/ole">
            <p:oleObj spid="_x0000_s91138" name="Equation" r:id="rId5" imgW="3962160" imgH="380880" progId="Equation.3">
              <p:embed/>
            </p:oleObj>
          </a:graphicData>
        </a:graphic>
      </p:graphicFrame>
      <p:graphicFrame>
        <p:nvGraphicFramePr>
          <p:cNvPr id="9" name="Object 1"/>
          <p:cNvGraphicFramePr>
            <a:graphicFrameLocks noChangeAspect="1"/>
          </p:cNvGraphicFramePr>
          <p:nvPr/>
        </p:nvGraphicFramePr>
        <p:xfrm>
          <a:off x="4267200" y="3200400"/>
          <a:ext cx="4254500" cy="381000"/>
        </p:xfrm>
        <a:graphic>
          <a:graphicData uri="http://schemas.openxmlformats.org/presentationml/2006/ole">
            <p:oleObj spid="_x0000_s91139" name="Equation" r:id="rId6" imgW="4254480" imgH="380880" progId="Equation.3">
              <p:embed/>
            </p:oleObj>
          </a:graphicData>
        </a:graphic>
      </p:graphicFrame>
      <p:cxnSp>
        <p:nvCxnSpPr>
          <p:cNvPr id="11" name="Straight Arrow Connector 10"/>
          <p:cNvCxnSpPr/>
          <p:nvPr/>
        </p:nvCxnSpPr>
        <p:spPr>
          <a:xfrm>
            <a:off x="5791200" y="914400"/>
            <a:ext cx="533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6324600" y="1905000"/>
            <a:ext cx="6858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1140" name="Object 10"/>
          <p:cNvGraphicFramePr>
            <a:graphicFrameLocks noChangeAspect="1"/>
          </p:cNvGraphicFramePr>
          <p:nvPr/>
        </p:nvGraphicFramePr>
        <p:xfrm>
          <a:off x="7834313" y="3962400"/>
          <a:ext cx="1309687" cy="1060450"/>
        </p:xfrm>
        <a:graphic>
          <a:graphicData uri="http://schemas.openxmlformats.org/presentationml/2006/ole">
            <p:oleObj spid="_x0000_s91140" name="Equation" r:id="rId7" imgW="1536480" imgH="1244520" progId="Equation.3">
              <p:embed/>
            </p:oleObj>
          </a:graphicData>
        </a:graphic>
      </p:graphicFrame>
      <p:cxnSp>
        <p:nvCxnSpPr>
          <p:cNvPr id="17" name="Straight Arrow Connector 16"/>
          <p:cNvCxnSpPr/>
          <p:nvPr/>
        </p:nvCxnSpPr>
        <p:spPr>
          <a:xfrm>
            <a:off x="7848600" y="6172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8" name="Object 10"/>
          <p:cNvGraphicFramePr>
            <a:graphicFrameLocks noChangeAspect="1"/>
          </p:cNvGraphicFramePr>
          <p:nvPr/>
        </p:nvGraphicFramePr>
        <p:xfrm>
          <a:off x="8459788" y="5824538"/>
          <a:ext cx="411162" cy="293687"/>
        </p:xfrm>
        <a:graphic>
          <a:graphicData uri="http://schemas.openxmlformats.org/presentationml/2006/ole">
            <p:oleObj spid="_x0000_s91141" name="Equation" r:id="rId8" imgW="482400" imgH="342720" progId="Equation.3">
              <p:embed/>
            </p:oleObj>
          </a:graphicData>
        </a:graphic>
      </p:graphicFrame>
      <p:graphicFrame>
        <p:nvGraphicFramePr>
          <p:cNvPr id="19" name="Object 1"/>
          <p:cNvGraphicFramePr>
            <a:graphicFrameLocks noChangeAspect="1"/>
          </p:cNvGraphicFramePr>
          <p:nvPr/>
        </p:nvGraphicFramePr>
        <p:xfrm>
          <a:off x="609600" y="457200"/>
          <a:ext cx="698500" cy="381000"/>
        </p:xfrm>
        <a:graphic>
          <a:graphicData uri="http://schemas.openxmlformats.org/presentationml/2006/ole">
            <p:oleObj spid="_x0000_s91142" name="Equation" r:id="rId9" imgW="698400" imgH="380880" progId="Equation.3">
              <p:embed/>
            </p:oleObj>
          </a:graphicData>
        </a:graphic>
      </p:graphicFrame>
      <p:graphicFrame>
        <p:nvGraphicFramePr>
          <p:cNvPr id="20" name="Object 1"/>
          <p:cNvGraphicFramePr>
            <a:graphicFrameLocks noChangeAspect="1"/>
          </p:cNvGraphicFramePr>
          <p:nvPr/>
        </p:nvGraphicFramePr>
        <p:xfrm>
          <a:off x="7848600" y="2057400"/>
          <a:ext cx="965200" cy="330200"/>
        </p:xfrm>
        <a:graphic>
          <a:graphicData uri="http://schemas.openxmlformats.org/presentationml/2006/ole">
            <p:oleObj spid="_x0000_s91143" name="Equation" r:id="rId10" imgW="965160" imgH="330120" progId="Equation.3">
              <p:embed/>
            </p:oleObj>
          </a:graphicData>
        </a:graphic>
      </p:graphicFrame>
      <p:cxnSp>
        <p:nvCxnSpPr>
          <p:cNvPr id="22" name="Straight Connector 21"/>
          <p:cNvCxnSpPr/>
          <p:nvPr/>
        </p:nvCxnSpPr>
        <p:spPr>
          <a:xfrm flipH="1">
            <a:off x="486878" y="4302493"/>
            <a:ext cx="2438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32335" y="4097154"/>
            <a:ext cx="2438400" cy="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a:off x="451585" y="2541069"/>
            <a:ext cx="4872790" cy="10428"/>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451585" y="2194560"/>
            <a:ext cx="4872790" cy="10428"/>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895600" y="4114800"/>
            <a:ext cx="0" cy="2057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5334000" y="2209800"/>
            <a:ext cx="0" cy="3962400"/>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3" name="Object 10"/>
          <p:cNvGraphicFramePr>
            <a:graphicFrameLocks noChangeAspect="1"/>
          </p:cNvGraphicFramePr>
          <p:nvPr/>
        </p:nvGraphicFramePr>
        <p:xfrm>
          <a:off x="457200" y="3886200"/>
          <a:ext cx="444500" cy="238125"/>
        </p:xfrm>
        <a:graphic>
          <a:graphicData uri="http://schemas.openxmlformats.org/presentationml/2006/ole">
            <p:oleObj spid="_x0000_s91144" name="Equation" r:id="rId11" imgW="520560" imgH="279360" progId="Equation.3">
              <p:embed/>
            </p:oleObj>
          </a:graphicData>
        </a:graphic>
      </p:graphicFrame>
      <p:graphicFrame>
        <p:nvGraphicFramePr>
          <p:cNvPr id="34" name="Object 10"/>
          <p:cNvGraphicFramePr>
            <a:graphicFrameLocks noChangeAspect="1"/>
          </p:cNvGraphicFramePr>
          <p:nvPr/>
        </p:nvGraphicFramePr>
        <p:xfrm>
          <a:off x="0" y="2057400"/>
          <a:ext cx="444500" cy="238125"/>
        </p:xfrm>
        <a:graphic>
          <a:graphicData uri="http://schemas.openxmlformats.org/presentationml/2006/ole">
            <p:oleObj spid="_x0000_s91145" name="Equation" r:id="rId12" imgW="520560" imgH="279360" progId="Equation.3">
              <p:embed/>
            </p:oleObj>
          </a:graphicData>
        </a:graphic>
      </p:graphicFrame>
      <p:graphicFrame>
        <p:nvGraphicFramePr>
          <p:cNvPr id="35" name="Object 10"/>
          <p:cNvGraphicFramePr>
            <a:graphicFrameLocks noChangeAspect="1"/>
          </p:cNvGraphicFramePr>
          <p:nvPr/>
        </p:nvGraphicFramePr>
        <p:xfrm>
          <a:off x="152400" y="4191000"/>
          <a:ext cx="650875" cy="280987"/>
        </p:xfrm>
        <a:graphic>
          <a:graphicData uri="http://schemas.openxmlformats.org/presentationml/2006/ole">
            <p:oleObj spid="_x0000_s91146" name="Equation" r:id="rId13" imgW="761760" imgH="330120" progId="Equation.3">
              <p:embed/>
            </p:oleObj>
          </a:graphicData>
        </a:graphic>
      </p:graphicFrame>
      <p:graphicFrame>
        <p:nvGraphicFramePr>
          <p:cNvPr id="36" name="Object 10"/>
          <p:cNvGraphicFramePr>
            <a:graphicFrameLocks noChangeAspect="1"/>
          </p:cNvGraphicFramePr>
          <p:nvPr/>
        </p:nvGraphicFramePr>
        <p:xfrm>
          <a:off x="152400" y="2438400"/>
          <a:ext cx="769938" cy="280988"/>
        </p:xfrm>
        <a:graphic>
          <a:graphicData uri="http://schemas.openxmlformats.org/presentationml/2006/ole">
            <p:oleObj spid="_x0000_s91147" name="Equation" r:id="rId14" imgW="901440" imgH="330120" progId="Equation.3">
              <p:embed/>
            </p:oleObj>
          </a:graphicData>
        </a:graphic>
      </p:graphicFrame>
      <p:graphicFrame>
        <p:nvGraphicFramePr>
          <p:cNvPr id="37" name="Object 10"/>
          <p:cNvGraphicFramePr>
            <a:graphicFrameLocks noChangeAspect="1"/>
          </p:cNvGraphicFramePr>
          <p:nvPr/>
        </p:nvGraphicFramePr>
        <p:xfrm>
          <a:off x="2667000" y="6575425"/>
          <a:ext cx="422275" cy="282575"/>
        </p:xfrm>
        <a:graphic>
          <a:graphicData uri="http://schemas.openxmlformats.org/presentationml/2006/ole">
            <p:oleObj spid="_x0000_s91148" name="Equation" r:id="rId15" imgW="495000" imgH="330120" progId="Equation.3">
              <p:embed/>
            </p:oleObj>
          </a:graphicData>
        </a:graphic>
      </p:graphicFrame>
      <p:graphicFrame>
        <p:nvGraphicFramePr>
          <p:cNvPr id="38" name="Object 10"/>
          <p:cNvGraphicFramePr>
            <a:graphicFrameLocks noChangeAspect="1"/>
          </p:cNvGraphicFramePr>
          <p:nvPr/>
        </p:nvGraphicFramePr>
        <p:xfrm>
          <a:off x="5078413" y="6575425"/>
          <a:ext cx="476250" cy="282575"/>
        </p:xfrm>
        <a:graphic>
          <a:graphicData uri="http://schemas.openxmlformats.org/presentationml/2006/ole">
            <p:oleObj spid="_x0000_s91149" name="Equation" r:id="rId16" imgW="558720" imgH="330120" progId="Equation.3">
              <p:embed/>
            </p:oleObj>
          </a:graphicData>
        </a:graphic>
      </p:graphicFrame>
      <p:cxnSp>
        <p:nvCxnSpPr>
          <p:cNvPr id="32" name="Straight Arrow Connector 31"/>
          <p:cNvCxnSpPr/>
          <p:nvPr/>
        </p:nvCxnSpPr>
        <p:spPr>
          <a:xfrm>
            <a:off x="457200" y="5562600"/>
            <a:ext cx="2438400" cy="0"/>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39" name="Object 1"/>
          <p:cNvGraphicFramePr>
            <a:graphicFrameLocks noChangeAspect="1"/>
          </p:cNvGraphicFramePr>
          <p:nvPr/>
        </p:nvGraphicFramePr>
        <p:xfrm>
          <a:off x="1371600" y="5562600"/>
          <a:ext cx="965200" cy="330200"/>
        </p:xfrm>
        <a:graphic>
          <a:graphicData uri="http://schemas.openxmlformats.org/presentationml/2006/ole">
            <p:oleObj spid="_x0000_s91152" name="Equation" r:id="rId17" imgW="965160" imgH="330120" progId="Equation.3">
              <p:embed/>
            </p:oleObj>
          </a:graphicData>
        </a:graphic>
      </p:graphicFrame>
      <p:cxnSp>
        <p:nvCxnSpPr>
          <p:cNvPr id="40" name="Straight Arrow Connector 39"/>
          <p:cNvCxnSpPr/>
          <p:nvPr/>
        </p:nvCxnSpPr>
        <p:spPr>
          <a:xfrm>
            <a:off x="2895600" y="5867400"/>
            <a:ext cx="2438400" cy="0"/>
          </a:xfrm>
          <a:prstGeom prst="straightConnector1">
            <a:avLst/>
          </a:prstGeom>
          <a:ln w="1905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aphicFrame>
        <p:nvGraphicFramePr>
          <p:cNvPr id="41" name="Object 1"/>
          <p:cNvGraphicFramePr>
            <a:graphicFrameLocks noChangeAspect="1"/>
          </p:cNvGraphicFramePr>
          <p:nvPr/>
        </p:nvGraphicFramePr>
        <p:xfrm>
          <a:off x="3733800" y="5524099"/>
          <a:ext cx="965200" cy="330200"/>
        </p:xfrm>
        <a:graphic>
          <a:graphicData uri="http://schemas.openxmlformats.org/presentationml/2006/ole">
            <p:oleObj spid="_x0000_s91153" name="Equation" r:id="rId18" imgW="965160" imgH="330120" progId="Equation.3">
              <p:embed/>
            </p:oleObj>
          </a:graphicData>
        </a:graphic>
      </p:graphicFrame>
      <p:sp>
        <p:nvSpPr>
          <p:cNvPr id="42" name="Slide Number Placeholder 41"/>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90113" name="Object 1"/>
          <p:cNvGraphicFramePr>
            <a:graphicFrameLocks noChangeAspect="1"/>
          </p:cNvGraphicFramePr>
          <p:nvPr/>
        </p:nvGraphicFramePr>
        <p:xfrm>
          <a:off x="3733800" y="1905000"/>
          <a:ext cx="2476500" cy="914400"/>
        </p:xfrm>
        <a:graphic>
          <a:graphicData uri="http://schemas.openxmlformats.org/presentationml/2006/ole">
            <p:oleObj spid="_x0000_s90113" name="Equation" r:id="rId4" imgW="2476440" imgH="914400" progId="Equation.3">
              <p:embed/>
            </p:oleObj>
          </a:graphicData>
        </a:graphic>
      </p:graphicFrame>
      <p:cxnSp>
        <p:nvCxnSpPr>
          <p:cNvPr id="7" name="Straight Arrow Connector 6"/>
          <p:cNvCxnSpPr/>
          <p:nvPr/>
        </p:nvCxnSpPr>
        <p:spPr>
          <a:xfrm flipH="1" flipV="1">
            <a:off x="3429000" y="1219200"/>
            <a:ext cx="5334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0114" name="Object 1"/>
          <p:cNvGraphicFramePr>
            <a:graphicFrameLocks noChangeAspect="1"/>
          </p:cNvGraphicFramePr>
          <p:nvPr/>
        </p:nvGraphicFramePr>
        <p:xfrm>
          <a:off x="2209800" y="0"/>
          <a:ext cx="3962400" cy="381000"/>
        </p:xfrm>
        <a:graphic>
          <a:graphicData uri="http://schemas.openxmlformats.org/presentationml/2006/ole">
            <p:oleObj spid="_x0000_s90114" name="Equation" r:id="rId5" imgW="3962160" imgH="380880" progId="Equation.3">
              <p:embed/>
            </p:oleObj>
          </a:graphicData>
        </a:graphic>
      </p:graphicFrame>
      <p:graphicFrame>
        <p:nvGraphicFramePr>
          <p:cNvPr id="90115" name="Object 1"/>
          <p:cNvGraphicFramePr>
            <a:graphicFrameLocks noChangeAspect="1"/>
          </p:cNvGraphicFramePr>
          <p:nvPr/>
        </p:nvGraphicFramePr>
        <p:xfrm>
          <a:off x="1600200" y="3429000"/>
          <a:ext cx="4254500" cy="381000"/>
        </p:xfrm>
        <a:graphic>
          <a:graphicData uri="http://schemas.openxmlformats.org/presentationml/2006/ole">
            <p:oleObj spid="_x0000_s90115" name="Equation" r:id="rId6" imgW="4254480" imgH="380880" progId="Equation.3">
              <p:embed/>
            </p:oleObj>
          </a:graphicData>
        </a:graphic>
      </p:graphicFrame>
      <p:cxnSp>
        <p:nvCxnSpPr>
          <p:cNvPr id="11" name="Straight Arrow Connector 10"/>
          <p:cNvCxnSpPr/>
          <p:nvPr/>
        </p:nvCxnSpPr>
        <p:spPr>
          <a:xfrm>
            <a:off x="3581400" y="304800"/>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2286000" y="2667000"/>
            <a:ext cx="5334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0116" name="Object 10"/>
          <p:cNvGraphicFramePr>
            <a:graphicFrameLocks noChangeAspect="1"/>
          </p:cNvGraphicFramePr>
          <p:nvPr/>
        </p:nvGraphicFramePr>
        <p:xfrm>
          <a:off x="7834312" y="3581400"/>
          <a:ext cx="1309688" cy="1060450"/>
        </p:xfrm>
        <a:graphic>
          <a:graphicData uri="http://schemas.openxmlformats.org/presentationml/2006/ole">
            <p:oleObj spid="_x0000_s90116" name="Equation" r:id="rId7" imgW="1536480" imgH="1244520" progId="Equation.3">
              <p:embed/>
            </p:oleObj>
          </a:graphicData>
        </a:graphic>
      </p:graphicFrame>
      <p:graphicFrame>
        <p:nvGraphicFramePr>
          <p:cNvPr id="90117" name="Object 10"/>
          <p:cNvGraphicFramePr>
            <a:graphicFrameLocks noChangeAspect="1"/>
          </p:cNvGraphicFramePr>
          <p:nvPr/>
        </p:nvGraphicFramePr>
        <p:xfrm>
          <a:off x="8459788" y="5824538"/>
          <a:ext cx="411162" cy="293687"/>
        </p:xfrm>
        <a:graphic>
          <a:graphicData uri="http://schemas.openxmlformats.org/presentationml/2006/ole">
            <p:oleObj spid="_x0000_s90117" name="Equation" r:id="rId8" imgW="482400" imgH="342720" progId="Equation.3">
              <p:embed/>
            </p:oleObj>
          </a:graphicData>
        </a:graphic>
      </p:graphicFrame>
      <p:cxnSp>
        <p:nvCxnSpPr>
          <p:cNvPr id="16" name="Straight Arrow Connector 15"/>
          <p:cNvCxnSpPr/>
          <p:nvPr/>
        </p:nvCxnSpPr>
        <p:spPr>
          <a:xfrm>
            <a:off x="7848600" y="6172200"/>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7" name="Object 1"/>
          <p:cNvGraphicFramePr>
            <a:graphicFrameLocks noChangeAspect="1"/>
          </p:cNvGraphicFramePr>
          <p:nvPr/>
        </p:nvGraphicFramePr>
        <p:xfrm>
          <a:off x="609600" y="457200"/>
          <a:ext cx="698500" cy="381000"/>
        </p:xfrm>
        <a:graphic>
          <a:graphicData uri="http://schemas.openxmlformats.org/presentationml/2006/ole">
            <p:oleObj spid="_x0000_s90118" name="Equation" r:id="rId9" imgW="698400" imgH="380880" progId="Equation.3">
              <p:embed/>
            </p:oleObj>
          </a:graphicData>
        </a:graphic>
      </p:graphicFrame>
      <p:graphicFrame>
        <p:nvGraphicFramePr>
          <p:cNvPr id="90119" name="Object 7"/>
          <p:cNvGraphicFramePr>
            <a:graphicFrameLocks noChangeAspect="1"/>
          </p:cNvGraphicFramePr>
          <p:nvPr/>
        </p:nvGraphicFramePr>
        <p:xfrm>
          <a:off x="7829550" y="2057400"/>
          <a:ext cx="1003300" cy="330200"/>
        </p:xfrm>
        <a:graphic>
          <a:graphicData uri="http://schemas.openxmlformats.org/presentationml/2006/ole">
            <p:oleObj spid="_x0000_s90119" name="Equation" r:id="rId10" imgW="1002960" imgH="330120" progId="Equation.3">
              <p:embed/>
            </p:oleObj>
          </a:graphicData>
        </a:graphic>
      </p:graphicFrame>
      <p:sp>
        <p:nvSpPr>
          <p:cNvPr id="18" name="Slide Number Placeholder 17"/>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4209" name="Equation" r:id="rId4" imgW="482400" imgH="342720" progId="Equation.3">
              <p:embed/>
            </p:oleObj>
          </a:graphicData>
        </a:graphic>
      </p:graphicFrame>
      <p:cxnSp>
        <p:nvCxnSpPr>
          <p:cNvPr id="6" name="Straight Arrow Connector 5"/>
          <p:cNvCxnSpPr/>
          <p:nvPr/>
        </p:nvCxnSpPr>
        <p:spPr>
          <a:xfrm>
            <a:off x="7848600" y="6191449"/>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09600" y="457200"/>
          <a:ext cx="698500" cy="381000"/>
        </p:xfrm>
        <a:graphic>
          <a:graphicData uri="http://schemas.openxmlformats.org/presentationml/2006/ole">
            <p:oleObj spid="_x0000_s94210" name="Equation" r:id="rId5" imgW="698400" imgH="380880" progId="Equation.3">
              <p:embed/>
            </p:oleObj>
          </a:graphicData>
        </a:graphic>
      </p:graphicFrame>
      <p:graphicFrame>
        <p:nvGraphicFramePr>
          <p:cNvPr id="94211" name="Object 3"/>
          <p:cNvGraphicFramePr>
            <a:graphicFrameLocks noChangeAspect="1"/>
          </p:cNvGraphicFramePr>
          <p:nvPr/>
        </p:nvGraphicFramePr>
        <p:xfrm>
          <a:off x="7823200" y="2057400"/>
          <a:ext cx="1016000" cy="330200"/>
        </p:xfrm>
        <a:graphic>
          <a:graphicData uri="http://schemas.openxmlformats.org/presentationml/2006/ole">
            <p:oleObj spid="_x0000_s94211" name="Equation" r:id="rId6" imgW="1015920" imgH="330120" progId="Equation.3">
              <p:embed/>
            </p:oleObj>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0" y="1"/>
            <a:ext cx="9144001"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3185"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09600" y="457200"/>
          <a:ext cx="698500" cy="381000"/>
        </p:xfrm>
        <a:graphic>
          <a:graphicData uri="http://schemas.openxmlformats.org/presentationml/2006/ole">
            <p:oleObj spid="_x0000_s93186" name="Equation" r:id="rId5" imgW="698400" imgH="380880" progId="Equation.3">
              <p:embed/>
            </p:oleObj>
          </a:graphicData>
        </a:graphic>
      </p:graphicFrame>
      <p:graphicFrame>
        <p:nvGraphicFramePr>
          <p:cNvPr id="93187" name="Object 3"/>
          <p:cNvGraphicFramePr>
            <a:graphicFrameLocks noChangeAspect="1"/>
          </p:cNvGraphicFramePr>
          <p:nvPr/>
        </p:nvGraphicFramePr>
        <p:xfrm>
          <a:off x="7848600" y="2057400"/>
          <a:ext cx="965200" cy="330200"/>
        </p:xfrm>
        <a:graphic>
          <a:graphicData uri="http://schemas.openxmlformats.org/presentationml/2006/ole">
            <p:oleObj spid="_x0000_s93187" name="Equation" r:id="rId6" imgW="965160" imgH="330120" progId="Equation.3">
              <p:embed/>
            </p:oleObj>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2161"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09600" y="457200"/>
          <a:ext cx="698500" cy="381000"/>
        </p:xfrm>
        <a:graphic>
          <a:graphicData uri="http://schemas.openxmlformats.org/presentationml/2006/ole">
            <p:oleObj spid="_x0000_s92162" name="Equation" r:id="rId5" imgW="698400" imgH="380880" progId="Equation.3">
              <p:embed/>
            </p:oleObj>
          </a:graphicData>
        </a:graphic>
      </p:graphicFrame>
      <p:graphicFrame>
        <p:nvGraphicFramePr>
          <p:cNvPr id="92163" name="Object 3"/>
          <p:cNvGraphicFramePr>
            <a:graphicFrameLocks noChangeAspect="1"/>
          </p:cNvGraphicFramePr>
          <p:nvPr/>
        </p:nvGraphicFramePr>
        <p:xfrm>
          <a:off x="7759700" y="2057400"/>
          <a:ext cx="1143000" cy="330200"/>
        </p:xfrm>
        <a:graphic>
          <a:graphicData uri="http://schemas.openxmlformats.org/presentationml/2006/ole">
            <p:oleObj spid="_x0000_s92163" name="Equation" r:id="rId6" imgW="1143000" imgH="330120" progId="Equation.3">
              <p:embed/>
            </p:oleObj>
          </a:graphicData>
        </a:graphic>
      </p:graphicFrame>
      <p:sp>
        <p:nvSpPr>
          <p:cNvPr id="9" name="Slide Number Placeholder 8"/>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l="35000" t="25556" r="25833" b="28889"/>
          <a:stretch>
            <a:fillRect/>
          </a:stretch>
        </p:blipFill>
        <p:spPr bwMode="auto">
          <a:xfrm>
            <a:off x="0" y="0"/>
            <a:ext cx="8991600" cy="6858000"/>
          </a:xfrm>
          <a:prstGeom prst="rect">
            <a:avLst/>
          </a:prstGeom>
          <a:noFill/>
          <a:ln w="9525">
            <a:noFill/>
            <a:miter lim="800000"/>
            <a:headEnd/>
            <a:tailEnd/>
          </a:ln>
        </p:spPr>
      </p:pic>
      <p:sp>
        <p:nvSpPr>
          <p:cNvPr id="3" name="Rectangle 2"/>
          <p:cNvSpPr/>
          <p:nvPr/>
        </p:nvSpPr>
        <p:spPr>
          <a:xfrm>
            <a:off x="6366124" y="0"/>
            <a:ext cx="2777876" cy="369332"/>
          </a:xfrm>
          <a:prstGeom prst="rect">
            <a:avLst/>
          </a:prstGeom>
        </p:spPr>
        <p:txBody>
          <a:bodyPr wrap="none">
            <a:spAutoFit/>
          </a:bodyPr>
          <a:lstStyle/>
          <a:p>
            <a:r>
              <a:rPr lang="lv-LV" smtClean="0"/>
              <a:t>3.4.1.2. RC virknes slēgums.</a:t>
            </a:r>
          </a:p>
        </p:txBody>
      </p:sp>
      <p:sp>
        <p:nvSpPr>
          <p:cNvPr id="4" name="TextBox 3"/>
          <p:cNvSpPr txBox="1"/>
          <p:nvPr/>
        </p:nvSpPr>
        <p:spPr>
          <a:xfrm>
            <a:off x="6324600" y="304800"/>
            <a:ext cx="2667000" cy="369332"/>
          </a:xfrm>
          <a:prstGeom prst="rect">
            <a:avLst/>
          </a:prstGeom>
          <a:noFill/>
        </p:spPr>
        <p:txBody>
          <a:bodyPr wrap="square" rtlCol="0">
            <a:spAutoFit/>
          </a:bodyPr>
          <a:lstStyle/>
          <a:p>
            <a:r>
              <a:rPr lang="lv-LV" smtClean="0"/>
              <a:t>Stāvokļa mainīgo metode</a:t>
            </a:r>
            <a:endParaRPr lang="lv-LV"/>
          </a:p>
        </p:txBody>
      </p:sp>
      <p:sp>
        <p:nvSpPr>
          <p:cNvPr id="5" name="Rounded Rectangle 4"/>
          <p:cNvSpPr/>
          <p:nvPr/>
        </p:nvSpPr>
        <p:spPr>
          <a:xfrm>
            <a:off x="7086600" y="762000"/>
            <a:ext cx="1600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Tiešais algoritms</a:t>
            </a:r>
            <a:endParaRPr lang="lv-LV"/>
          </a:p>
        </p:txBody>
      </p:sp>
      <p:sp>
        <p:nvSpPr>
          <p:cNvPr id="6" name="Rounded Rectangle 5"/>
          <p:cNvSpPr/>
          <p:nvPr/>
        </p:nvSpPr>
        <p:spPr>
          <a:xfrm>
            <a:off x="7772400" y="1600200"/>
            <a:ext cx="1371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Netiešais algoritms</a:t>
            </a:r>
            <a:endParaRPr lang="lv-LV"/>
          </a:p>
        </p:txBody>
      </p:sp>
      <p:sp>
        <p:nvSpPr>
          <p:cNvPr id="10" name="Right Arrow 9"/>
          <p:cNvSpPr/>
          <p:nvPr/>
        </p:nvSpPr>
        <p:spPr>
          <a:xfrm flipH="1">
            <a:off x="6781800" y="6858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36865" name="Object 1"/>
          <p:cNvGraphicFramePr>
            <a:graphicFrameLocks noChangeAspect="1"/>
          </p:cNvGraphicFramePr>
          <p:nvPr/>
        </p:nvGraphicFramePr>
        <p:xfrm>
          <a:off x="4191000" y="457200"/>
          <a:ext cx="2476500" cy="889000"/>
        </p:xfrm>
        <a:graphic>
          <a:graphicData uri="http://schemas.openxmlformats.org/presentationml/2006/ole">
            <p:oleObj spid="_x0000_s36865" name="Equation" r:id="rId4" imgW="2476440" imgH="888840" progId="Equation.3">
              <p:embed/>
            </p:oleObj>
          </a:graphicData>
        </a:graphic>
      </p:graphicFrame>
      <p:graphicFrame>
        <p:nvGraphicFramePr>
          <p:cNvPr id="36866" name="Object 2"/>
          <p:cNvGraphicFramePr>
            <a:graphicFrameLocks noChangeAspect="1"/>
          </p:cNvGraphicFramePr>
          <p:nvPr/>
        </p:nvGraphicFramePr>
        <p:xfrm>
          <a:off x="4038600" y="1600200"/>
          <a:ext cx="3644900" cy="723900"/>
        </p:xfrm>
        <a:graphic>
          <a:graphicData uri="http://schemas.openxmlformats.org/presentationml/2006/ole">
            <p:oleObj spid="_x0000_s36866" name="Equation" r:id="rId5" imgW="3644640" imgH="723600" progId="Equation.3">
              <p:embed/>
            </p:oleObj>
          </a:graphicData>
        </a:graphic>
      </p:graphicFrame>
      <p:graphicFrame>
        <p:nvGraphicFramePr>
          <p:cNvPr id="36867" name="Object 3"/>
          <p:cNvGraphicFramePr>
            <a:graphicFrameLocks noChangeAspect="1"/>
          </p:cNvGraphicFramePr>
          <p:nvPr/>
        </p:nvGraphicFramePr>
        <p:xfrm>
          <a:off x="3657600" y="2667000"/>
          <a:ext cx="2476500" cy="914400"/>
        </p:xfrm>
        <a:graphic>
          <a:graphicData uri="http://schemas.openxmlformats.org/presentationml/2006/ole">
            <p:oleObj spid="_x0000_s36867" name="Equation" r:id="rId6" imgW="2476440" imgH="914400" progId="Equation.3">
              <p:embed/>
            </p:oleObj>
          </a:graphicData>
        </a:graphic>
      </p:graphicFrame>
      <p:sp>
        <p:nvSpPr>
          <p:cNvPr id="14" name="Rounded Rectangle 13"/>
          <p:cNvSpPr/>
          <p:nvPr/>
        </p:nvSpPr>
        <p:spPr>
          <a:xfrm>
            <a:off x="6400800" y="2743200"/>
            <a:ext cx="1371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Klasiskā metode</a:t>
            </a:r>
            <a:endParaRPr lang="lv-LV"/>
          </a:p>
        </p:txBody>
      </p:sp>
      <p:sp>
        <p:nvSpPr>
          <p:cNvPr id="15" name="Right Arrow 14"/>
          <p:cNvSpPr/>
          <p:nvPr/>
        </p:nvSpPr>
        <p:spPr>
          <a:xfrm flipH="1">
            <a:off x="6172200" y="28956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Right Arrow 15"/>
          <p:cNvSpPr/>
          <p:nvPr/>
        </p:nvSpPr>
        <p:spPr>
          <a:xfrm flipH="1">
            <a:off x="7543800" y="16002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36868" name="Object 10"/>
          <p:cNvGraphicFramePr>
            <a:graphicFrameLocks noChangeAspect="1"/>
          </p:cNvGraphicFramePr>
          <p:nvPr/>
        </p:nvGraphicFramePr>
        <p:xfrm>
          <a:off x="7834313" y="3962400"/>
          <a:ext cx="1309687" cy="1060450"/>
        </p:xfrm>
        <a:graphic>
          <a:graphicData uri="http://schemas.openxmlformats.org/presentationml/2006/ole">
            <p:oleObj spid="_x0000_s36868" name="Equation" r:id="rId7" imgW="1536480" imgH="1244520" progId="Equation.3">
              <p:embed/>
            </p:oleObj>
          </a:graphicData>
        </a:graphic>
      </p:graphicFrame>
      <p:sp>
        <p:nvSpPr>
          <p:cNvPr id="17" name="Slide Number Placeholder 16"/>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lv-LV" sz="4000" dirty="0" smtClean="0">
                <a:solidFill>
                  <a:schemeClr val="tx1"/>
                </a:solidFill>
              </a:rPr>
              <a:t>3.4.1. Stāvokļa mainīgo metode.</a:t>
            </a:r>
            <a:endParaRPr lang="lv-LV" sz="4000" dirty="0">
              <a:solidFill>
                <a:schemeClr val="tx1"/>
              </a:solidFill>
            </a:endParaRPr>
          </a:p>
        </p:txBody>
      </p:sp>
      <p:sp>
        <p:nvSpPr>
          <p:cNvPr id="3" name="Content Placeholder 2"/>
          <p:cNvSpPr>
            <a:spLocks noGrp="1"/>
          </p:cNvSpPr>
          <p:nvPr>
            <p:ph idx="1"/>
          </p:nvPr>
        </p:nvSpPr>
        <p:spPr/>
        <p:txBody>
          <a:bodyPr>
            <a:normAutofit/>
          </a:bodyPr>
          <a:lstStyle/>
          <a:p>
            <a:pPr>
              <a:buNone/>
            </a:pPr>
            <a:r>
              <a:rPr lang="lv-LV" dirty="0" smtClean="0"/>
              <a:t>3.4.1.1. Metodes pamatnostādnes.</a:t>
            </a:r>
          </a:p>
          <a:p>
            <a:pPr>
              <a:buNone/>
            </a:pPr>
            <a:r>
              <a:rPr lang="lv-LV" smtClean="0"/>
              <a:t>3.4.1.2. </a:t>
            </a:r>
            <a:r>
              <a:rPr lang="lv-LV" dirty="0" smtClean="0"/>
              <a:t>RC virknes slēgums.</a:t>
            </a:r>
          </a:p>
          <a:p>
            <a:pPr>
              <a:buNone/>
            </a:pPr>
            <a:r>
              <a:rPr lang="lv-LV" smtClean="0">
                <a:solidFill>
                  <a:srgbClr val="FF0000"/>
                </a:solidFill>
              </a:rPr>
              <a:t>3.4.1.3. </a:t>
            </a:r>
            <a:r>
              <a:rPr lang="lv-LV" dirty="0" smtClean="0">
                <a:solidFill>
                  <a:srgbClr val="FF0000"/>
                </a:solidFill>
              </a:rPr>
              <a:t>RLC virknes slēgums.</a:t>
            </a:r>
          </a:p>
          <a:p>
            <a:pPr>
              <a:buNone/>
            </a:pPr>
            <a:r>
              <a:rPr lang="lv-LV" smtClean="0"/>
              <a:t>3.4.1.4. </a:t>
            </a:r>
            <a:r>
              <a:rPr lang="lv-LV" dirty="0" smtClean="0"/>
              <a:t>Sazarota ķēde ar diviem reaktīviem elementiem.</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6"/>
          <p:cNvGrpSpPr/>
          <p:nvPr/>
        </p:nvGrpSpPr>
        <p:grpSpPr>
          <a:xfrm>
            <a:off x="0" y="1295400"/>
            <a:ext cx="2412826" cy="3456384"/>
            <a:chOff x="1187624" y="1988840"/>
            <a:chExt cx="2412826" cy="3456384"/>
          </a:xfrm>
        </p:grpSpPr>
        <p:cxnSp>
          <p:nvCxnSpPr>
            <p:cNvPr id="6" name="AutoShape 8"/>
            <p:cNvCxnSpPr>
              <a:cxnSpLocks noChangeShapeType="1"/>
            </p:cNvCxnSpPr>
            <p:nvPr/>
          </p:nvCxnSpPr>
          <p:spPr bwMode="auto">
            <a:xfrm flipV="1">
              <a:off x="2987824" y="2321024"/>
              <a:ext cx="0" cy="1224607"/>
            </a:xfrm>
            <a:prstGeom prst="straightConnector1">
              <a:avLst/>
            </a:prstGeom>
            <a:noFill/>
            <a:ln w="28575">
              <a:solidFill>
                <a:srgbClr val="000000"/>
              </a:solidFill>
              <a:round/>
              <a:headEnd/>
              <a:tailEnd/>
            </a:ln>
          </p:spPr>
        </p:cxnSp>
        <p:cxnSp>
          <p:nvCxnSpPr>
            <p:cNvPr id="7" name="AutoShape 10"/>
            <p:cNvCxnSpPr>
              <a:cxnSpLocks noChangeShapeType="1"/>
            </p:cNvCxnSpPr>
            <p:nvPr/>
          </p:nvCxnSpPr>
          <p:spPr bwMode="auto">
            <a:xfrm>
              <a:off x="1691680" y="5445224"/>
              <a:ext cx="1296144" cy="0"/>
            </a:xfrm>
            <a:prstGeom prst="straightConnector1">
              <a:avLst/>
            </a:prstGeom>
            <a:noFill/>
            <a:ln w="28575">
              <a:solidFill>
                <a:srgbClr val="000000"/>
              </a:solidFill>
              <a:round/>
              <a:headEnd type="oval"/>
              <a:tailEnd/>
            </a:ln>
          </p:spPr>
        </p:cxnSp>
        <p:sp>
          <p:nvSpPr>
            <p:cNvPr id="8" name="Rectangle 15"/>
            <p:cNvSpPr>
              <a:spLocks noChangeArrowheads="1"/>
            </p:cNvSpPr>
            <p:nvPr/>
          </p:nvSpPr>
          <p:spPr bwMode="auto">
            <a:xfrm>
              <a:off x="2890723" y="2780448"/>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9" name="AutoShape 10"/>
            <p:cNvCxnSpPr>
              <a:cxnSpLocks noChangeShapeType="1"/>
            </p:cNvCxnSpPr>
            <p:nvPr/>
          </p:nvCxnSpPr>
          <p:spPr bwMode="auto">
            <a:xfrm flipH="1">
              <a:off x="2483768" y="2321024"/>
              <a:ext cx="504056" cy="0"/>
            </a:xfrm>
            <a:prstGeom prst="straightConnector1">
              <a:avLst/>
            </a:prstGeom>
            <a:noFill/>
            <a:ln w="28575">
              <a:solidFill>
                <a:srgbClr val="000000"/>
              </a:solidFill>
              <a:round/>
              <a:headEnd/>
              <a:tailEnd/>
            </a:ln>
          </p:spPr>
        </p:cxnSp>
        <p:grpSp>
          <p:nvGrpSpPr>
            <p:cNvPr id="10" name="Group 68"/>
            <p:cNvGrpSpPr/>
            <p:nvPr/>
          </p:nvGrpSpPr>
          <p:grpSpPr>
            <a:xfrm rot="5400000">
              <a:off x="2699792" y="3689647"/>
              <a:ext cx="576064" cy="288032"/>
              <a:chOff x="5076056" y="1340768"/>
              <a:chExt cx="432048" cy="288032"/>
            </a:xfrm>
          </p:grpSpPr>
          <p:grpSp>
            <p:nvGrpSpPr>
              <p:cNvPr id="35" name="Group 69"/>
              <p:cNvGrpSpPr/>
              <p:nvPr/>
            </p:nvGrpSpPr>
            <p:grpSpPr>
              <a:xfrm>
                <a:off x="5076056" y="1340768"/>
                <a:ext cx="144016" cy="288032"/>
                <a:chOff x="5076056" y="1340768"/>
                <a:chExt cx="216024" cy="288032"/>
              </a:xfrm>
            </p:grpSpPr>
            <p:sp>
              <p:nvSpPr>
                <p:cNvPr id="42" name="Arc 4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43" name="Arc 4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36" name="Group 70"/>
              <p:cNvGrpSpPr/>
              <p:nvPr/>
            </p:nvGrpSpPr>
            <p:grpSpPr>
              <a:xfrm>
                <a:off x="5220082" y="1340768"/>
                <a:ext cx="144022" cy="288032"/>
                <a:chOff x="5076048" y="1340768"/>
                <a:chExt cx="216032" cy="288032"/>
              </a:xfrm>
            </p:grpSpPr>
            <p:sp>
              <p:nvSpPr>
                <p:cNvPr id="40"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41" name="Arc 40"/>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37" name="Group 71"/>
              <p:cNvGrpSpPr/>
              <p:nvPr/>
            </p:nvGrpSpPr>
            <p:grpSpPr>
              <a:xfrm>
                <a:off x="5364088" y="1340768"/>
                <a:ext cx="144016" cy="288032"/>
                <a:chOff x="5076056" y="1340768"/>
                <a:chExt cx="216024" cy="288032"/>
              </a:xfrm>
            </p:grpSpPr>
            <p:sp>
              <p:nvSpPr>
                <p:cNvPr id="38"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39"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cxnSp>
          <p:nvCxnSpPr>
            <p:cNvPr id="11" name="AutoShape 8"/>
            <p:cNvCxnSpPr>
              <a:cxnSpLocks noChangeShapeType="1"/>
            </p:cNvCxnSpPr>
            <p:nvPr/>
          </p:nvCxnSpPr>
          <p:spPr bwMode="auto">
            <a:xfrm flipH="1" flipV="1">
              <a:off x="2987824" y="4121695"/>
              <a:ext cx="286" cy="542947"/>
            </a:xfrm>
            <a:prstGeom prst="straightConnector1">
              <a:avLst/>
            </a:prstGeom>
            <a:noFill/>
            <a:ln w="28575">
              <a:solidFill>
                <a:srgbClr val="000000"/>
              </a:solidFill>
              <a:round/>
              <a:headEnd/>
              <a:tailEnd/>
            </a:ln>
          </p:spPr>
        </p:cxnSp>
        <p:cxnSp>
          <p:nvCxnSpPr>
            <p:cNvPr id="12" name="AutoShape 21"/>
            <p:cNvCxnSpPr>
              <a:cxnSpLocks noChangeShapeType="1"/>
            </p:cNvCxnSpPr>
            <p:nvPr/>
          </p:nvCxnSpPr>
          <p:spPr bwMode="auto">
            <a:xfrm>
              <a:off x="2627784" y="2321024"/>
              <a:ext cx="216024" cy="0"/>
            </a:xfrm>
            <a:prstGeom prst="straightConnector1">
              <a:avLst/>
            </a:prstGeom>
            <a:noFill/>
            <a:ln w="28575">
              <a:solidFill>
                <a:srgbClr val="000000"/>
              </a:solidFill>
              <a:round/>
              <a:headEnd/>
              <a:tailEnd type="triangle" w="med" len="med"/>
            </a:ln>
          </p:spPr>
        </p:cxnSp>
        <p:cxnSp>
          <p:nvCxnSpPr>
            <p:cNvPr id="13" name="AutoShape 21"/>
            <p:cNvCxnSpPr>
              <a:cxnSpLocks noChangeShapeType="1"/>
            </p:cNvCxnSpPr>
            <p:nvPr/>
          </p:nvCxnSpPr>
          <p:spPr bwMode="auto">
            <a:xfrm>
              <a:off x="1691680" y="2537048"/>
              <a:ext cx="0" cy="2620144"/>
            </a:xfrm>
            <a:prstGeom prst="straightConnector1">
              <a:avLst/>
            </a:prstGeom>
            <a:noFill/>
            <a:ln w="9525">
              <a:solidFill>
                <a:srgbClr val="000000"/>
              </a:solidFill>
              <a:round/>
              <a:headEnd/>
              <a:tailEnd type="triangle" w="med" len="med"/>
            </a:ln>
          </p:spPr>
        </p:cxnSp>
        <p:graphicFrame>
          <p:nvGraphicFramePr>
            <p:cNvPr id="14" name="Object 13"/>
            <p:cNvGraphicFramePr>
              <a:graphicFrameLocks noChangeAspect="1"/>
            </p:cNvGraphicFramePr>
            <p:nvPr/>
          </p:nvGraphicFramePr>
          <p:xfrm>
            <a:off x="1187624" y="3212976"/>
            <a:ext cx="508000" cy="342900"/>
          </p:xfrm>
          <a:graphic>
            <a:graphicData uri="http://schemas.openxmlformats.org/presentationml/2006/ole">
              <p:oleObj spid="_x0000_s26626" name="Equation" r:id="rId3" imgW="507960" imgH="342720" progId="Equation.3">
                <p:embed/>
              </p:oleObj>
            </a:graphicData>
          </a:graphic>
        </p:graphicFrame>
        <p:cxnSp>
          <p:nvCxnSpPr>
            <p:cNvPr id="15" name="AutoShape 10"/>
            <p:cNvCxnSpPr>
              <a:cxnSpLocks noChangeShapeType="1"/>
            </p:cNvCxnSpPr>
            <p:nvPr/>
          </p:nvCxnSpPr>
          <p:spPr bwMode="auto">
            <a:xfrm flipH="1">
              <a:off x="2051720" y="2032992"/>
              <a:ext cx="432048" cy="288032"/>
            </a:xfrm>
            <a:prstGeom prst="straightConnector1">
              <a:avLst/>
            </a:prstGeom>
            <a:noFill/>
            <a:ln w="28575">
              <a:solidFill>
                <a:srgbClr val="000000"/>
              </a:solidFill>
              <a:round/>
              <a:headEnd/>
              <a:tailEnd/>
            </a:ln>
          </p:spPr>
        </p:cxnSp>
        <p:cxnSp>
          <p:nvCxnSpPr>
            <p:cNvPr id="16" name="AutoShape 10"/>
            <p:cNvCxnSpPr>
              <a:cxnSpLocks noChangeShapeType="1"/>
            </p:cNvCxnSpPr>
            <p:nvPr/>
          </p:nvCxnSpPr>
          <p:spPr bwMode="auto">
            <a:xfrm>
              <a:off x="1691680" y="2321024"/>
              <a:ext cx="360040" cy="0"/>
            </a:xfrm>
            <a:prstGeom prst="straightConnector1">
              <a:avLst/>
            </a:prstGeom>
            <a:noFill/>
            <a:ln w="28575">
              <a:solidFill>
                <a:srgbClr val="000000"/>
              </a:solidFill>
              <a:round/>
              <a:headEnd type="oval"/>
              <a:tailEnd/>
            </a:ln>
          </p:spPr>
        </p:cxnSp>
        <p:graphicFrame>
          <p:nvGraphicFramePr>
            <p:cNvPr id="17" name="Object 16"/>
            <p:cNvGraphicFramePr>
              <a:graphicFrameLocks noChangeAspect="1"/>
            </p:cNvGraphicFramePr>
            <p:nvPr/>
          </p:nvGraphicFramePr>
          <p:xfrm>
            <a:off x="2627784" y="2852936"/>
            <a:ext cx="241300" cy="266700"/>
          </p:xfrm>
          <a:graphic>
            <a:graphicData uri="http://schemas.openxmlformats.org/presentationml/2006/ole">
              <p:oleObj spid="_x0000_s26627" name="Equation" r:id="rId4" imgW="241200" imgH="266400" progId="Equation.3">
                <p:embed/>
              </p:oleObj>
            </a:graphicData>
          </a:graphic>
        </p:graphicFrame>
        <p:graphicFrame>
          <p:nvGraphicFramePr>
            <p:cNvPr id="18" name="Object 17"/>
            <p:cNvGraphicFramePr>
              <a:graphicFrameLocks noChangeAspect="1"/>
            </p:cNvGraphicFramePr>
            <p:nvPr/>
          </p:nvGraphicFramePr>
          <p:xfrm>
            <a:off x="2771800" y="3645024"/>
            <a:ext cx="228600" cy="266700"/>
          </p:xfrm>
          <a:graphic>
            <a:graphicData uri="http://schemas.openxmlformats.org/presentationml/2006/ole">
              <p:oleObj spid="_x0000_s26628" name="Equation" r:id="rId5" imgW="228600" imgH="266400" progId="Equation.3">
                <p:embed/>
              </p:oleObj>
            </a:graphicData>
          </a:graphic>
        </p:graphicFrame>
        <p:sp>
          <p:nvSpPr>
            <p:cNvPr id="19" name="Arc 18"/>
            <p:cNvSpPr/>
            <p:nvPr/>
          </p:nvSpPr>
          <p:spPr>
            <a:xfrm>
              <a:off x="1691680" y="2105000"/>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20" name="Object 19"/>
            <p:cNvGraphicFramePr>
              <a:graphicFrameLocks noChangeAspect="1"/>
            </p:cNvGraphicFramePr>
            <p:nvPr/>
          </p:nvGraphicFramePr>
          <p:xfrm>
            <a:off x="2627784" y="2060848"/>
            <a:ext cx="127000" cy="254000"/>
          </p:xfrm>
          <a:graphic>
            <a:graphicData uri="http://schemas.openxmlformats.org/presentationml/2006/ole">
              <p:oleObj spid="_x0000_s26629" name="Equation" r:id="rId6" imgW="126720" imgH="253800" progId="Equation.3">
                <p:embed/>
              </p:oleObj>
            </a:graphicData>
          </a:graphic>
        </p:graphicFrame>
        <p:graphicFrame>
          <p:nvGraphicFramePr>
            <p:cNvPr id="21" name="Object 20"/>
            <p:cNvGraphicFramePr>
              <a:graphicFrameLocks noChangeAspect="1"/>
            </p:cNvGraphicFramePr>
            <p:nvPr/>
          </p:nvGraphicFramePr>
          <p:xfrm>
            <a:off x="3275856" y="3645024"/>
            <a:ext cx="317500" cy="368300"/>
          </p:xfrm>
          <a:graphic>
            <a:graphicData uri="http://schemas.openxmlformats.org/presentationml/2006/ole">
              <p:oleObj spid="_x0000_s26630" name="Equation" r:id="rId7" imgW="317160" imgH="368280" progId="Equation.3">
                <p:embed/>
              </p:oleObj>
            </a:graphicData>
          </a:graphic>
        </p:graphicFrame>
        <p:cxnSp>
          <p:nvCxnSpPr>
            <p:cNvPr id="22" name="AutoShape 21"/>
            <p:cNvCxnSpPr>
              <a:cxnSpLocks noChangeShapeType="1"/>
            </p:cNvCxnSpPr>
            <p:nvPr/>
          </p:nvCxnSpPr>
          <p:spPr bwMode="auto">
            <a:xfrm>
              <a:off x="3275856" y="3501008"/>
              <a:ext cx="0" cy="648072"/>
            </a:xfrm>
            <a:prstGeom prst="straightConnector1">
              <a:avLst/>
            </a:prstGeom>
            <a:noFill/>
            <a:ln w="9525">
              <a:solidFill>
                <a:srgbClr val="000000"/>
              </a:solidFill>
              <a:round/>
              <a:headEnd/>
              <a:tailEnd type="triangle" w="med" len="med"/>
            </a:ln>
          </p:spPr>
        </p:cxnSp>
        <p:cxnSp>
          <p:nvCxnSpPr>
            <p:cNvPr id="23" name="AutoShape 21"/>
            <p:cNvCxnSpPr>
              <a:cxnSpLocks noChangeShapeType="1"/>
            </p:cNvCxnSpPr>
            <p:nvPr/>
          </p:nvCxnSpPr>
          <p:spPr bwMode="auto">
            <a:xfrm>
              <a:off x="3275856" y="2708920"/>
              <a:ext cx="0" cy="648072"/>
            </a:xfrm>
            <a:prstGeom prst="straightConnector1">
              <a:avLst/>
            </a:prstGeom>
            <a:noFill/>
            <a:ln w="9525">
              <a:solidFill>
                <a:srgbClr val="000000"/>
              </a:solidFill>
              <a:round/>
              <a:headEnd/>
              <a:tailEnd type="triangle" w="med" len="med"/>
            </a:ln>
          </p:spPr>
        </p:cxnSp>
        <p:graphicFrame>
          <p:nvGraphicFramePr>
            <p:cNvPr id="24" name="Object 23"/>
            <p:cNvGraphicFramePr>
              <a:graphicFrameLocks noChangeAspect="1"/>
            </p:cNvGraphicFramePr>
            <p:nvPr/>
          </p:nvGraphicFramePr>
          <p:xfrm>
            <a:off x="3270052" y="2853631"/>
            <a:ext cx="330200" cy="368300"/>
          </p:xfrm>
          <a:graphic>
            <a:graphicData uri="http://schemas.openxmlformats.org/presentationml/2006/ole">
              <p:oleObj spid="_x0000_s26631" name="Equation" r:id="rId8" imgW="330120" imgH="368280" progId="Equation.3">
                <p:embed/>
              </p:oleObj>
            </a:graphicData>
          </a:graphic>
        </p:graphicFrame>
        <p:grpSp>
          <p:nvGrpSpPr>
            <p:cNvPr id="25" name="Group 84"/>
            <p:cNvGrpSpPr>
              <a:grpSpLocks/>
            </p:cNvGrpSpPr>
            <p:nvPr/>
          </p:nvGrpSpPr>
          <p:grpSpPr bwMode="auto">
            <a:xfrm>
              <a:off x="1979712" y="2924944"/>
              <a:ext cx="502189" cy="1101915"/>
              <a:chOff x="11670" y="3092"/>
              <a:chExt cx="791" cy="1735"/>
            </a:xfrm>
            <a:solidFill>
              <a:schemeClr val="bg1"/>
            </a:solidFill>
          </p:grpSpPr>
          <p:sp>
            <p:nvSpPr>
              <p:cNvPr id="33"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smtClean="0">
                    <a:ln>
                      <a:noFill/>
                    </a:ln>
                    <a:solidFill>
                      <a:schemeClr val="tx1"/>
                    </a:solidFill>
                    <a:effectLst/>
                    <a:latin typeface="Times New Roman" pitchFamily="18" charset="0"/>
                  </a:rPr>
                  <a:t>I</a:t>
                </a:r>
                <a:endParaRPr kumimoji="0" lang="lv-LV" sz="1800" b="0" i="0" u="none" strike="noStrike" cap="none" normalizeH="0" baseline="0" smtClean="0">
                  <a:ln>
                    <a:noFill/>
                  </a:ln>
                  <a:solidFill>
                    <a:schemeClr val="tx1"/>
                  </a:solidFill>
                  <a:effectLst/>
                  <a:latin typeface="Arial" pitchFamily="34" charset="0"/>
                </a:endParaRPr>
              </a:p>
            </p:txBody>
          </p:sp>
          <p:cxnSp>
            <p:nvCxnSpPr>
              <p:cNvPr id="34" name="AutoShape 86"/>
              <p:cNvCxnSpPr>
                <a:cxnSpLocks noChangeShapeType="1"/>
              </p:cNvCxnSpPr>
              <p:nvPr/>
            </p:nvCxnSpPr>
            <p:spPr bwMode="auto">
              <a:xfrm flipV="1">
                <a:off x="11670" y="3841"/>
                <a:ext cx="0" cy="184"/>
              </a:xfrm>
              <a:prstGeom prst="straightConnector1">
                <a:avLst/>
              </a:prstGeom>
              <a:grpFill/>
              <a:ln w="19050">
                <a:solidFill>
                  <a:srgbClr val="000000"/>
                </a:solidFill>
                <a:round/>
                <a:headEnd/>
                <a:tailEnd type="triangle" w="med" len="med"/>
              </a:ln>
            </p:spPr>
          </p:cxnSp>
        </p:grpSp>
        <p:graphicFrame>
          <p:nvGraphicFramePr>
            <p:cNvPr id="26" name="Object 25"/>
            <p:cNvGraphicFramePr>
              <a:graphicFrameLocks noChangeAspect="1"/>
            </p:cNvGraphicFramePr>
            <p:nvPr/>
          </p:nvGraphicFramePr>
          <p:xfrm>
            <a:off x="1403648" y="1988840"/>
            <a:ext cx="584200" cy="279400"/>
          </p:xfrm>
          <a:graphic>
            <a:graphicData uri="http://schemas.openxmlformats.org/presentationml/2006/ole">
              <p:oleObj spid="_x0000_s26632" name="Equation" r:id="rId9" imgW="583920" imgH="279360" progId="Equation.3">
                <p:embed/>
              </p:oleObj>
            </a:graphicData>
          </a:graphic>
        </p:graphicFrame>
        <p:cxnSp>
          <p:nvCxnSpPr>
            <p:cNvPr id="27" name="AutoShape 10"/>
            <p:cNvCxnSpPr>
              <a:cxnSpLocks noChangeShapeType="1"/>
            </p:cNvCxnSpPr>
            <p:nvPr/>
          </p:nvCxnSpPr>
          <p:spPr bwMode="auto">
            <a:xfrm flipH="1">
              <a:off x="2724675" y="4687503"/>
              <a:ext cx="504056" cy="0"/>
            </a:xfrm>
            <a:prstGeom prst="straightConnector1">
              <a:avLst/>
            </a:prstGeom>
            <a:noFill/>
            <a:ln w="28575">
              <a:solidFill>
                <a:srgbClr val="000000"/>
              </a:solidFill>
              <a:round/>
              <a:headEnd/>
              <a:tailEnd/>
            </a:ln>
          </p:spPr>
        </p:cxnSp>
        <p:cxnSp>
          <p:nvCxnSpPr>
            <p:cNvPr id="28" name="AutoShape 10"/>
            <p:cNvCxnSpPr>
              <a:cxnSpLocks noChangeShapeType="1"/>
            </p:cNvCxnSpPr>
            <p:nvPr/>
          </p:nvCxnSpPr>
          <p:spPr bwMode="auto">
            <a:xfrm flipH="1">
              <a:off x="2724675" y="4797152"/>
              <a:ext cx="504056" cy="0"/>
            </a:xfrm>
            <a:prstGeom prst="straightConnector1">
              <a:avLst/>
            </a:prstGeom>
            <a:noFill/>
            <a:ln w="28575">
              <a:solidFill>
                <a:srgbClr val="000000"/>
              </a:solidFill>
              <a:round/>
              <a:headEnd/>
              <a:tailEnd/>
            </a:ln>
          </p:spPr>
        </p:cxnSp>
        <p:cxnSp>
          <p:nvCxnSpPr>
            <p:cNvPr id="29" name="AutoShape 8"/>
            <p:cNvCxnSpPr>
              <a:cxnSpLocks noChangeShapeType="1"/>
            </p:cNvCxnSpPr>
            <p:nvPr/>
          </p:nvCxnSpPr>
          <p:spPr bwMode="auto">
            <a:xfrm flipV="1">
              <a:off x="2987824" y="4797153"/>
              <a:ext cx="0" cy="648071"/>
            </a:xfrm>
            <a:prstGeom prst="straightConnector1">
              <a:avLst/>
            </a:prstGeom>
            <a:noFill/>
            <a:ln w="28575">
              <a:solidFill>
                <a:srgbClr val="000000"/>
              </a:solidFill>
              <a:round/>
              <a:headEnd/>
              <a:tailEnd/>
            </a:ln>
          </p:spPr>
        </p:cxnSp>
        <p:cxnSp>
          <p:nvCxnSpPr>
            <p:cNvPr id="30" name="AutoShape 21"/>
            <p:cNvCxnSpPr>
              <a:cxnSpLocks noChangeShapeType="1"/>
            </p:cNvCxnSpPr>
            <p:nvPr/>
          </p:nvCxnSpPr>
          <p:spPr bwMode="auto">
            <a:xfrm>
              <a:off x="3275856" y="4437112"/>
              <a:ext cx="0" cy="648072"/>
            </a:xfrm>
            <a:prstGeom prst="straightConnector1">
              <a:avLst/>
            </a:prstGeom>
            <a:noFill/>
            <a:ln w="9525">
              <a:solidFill>
                <a:srgbClr val="000000"/>
              </a:solidFill>
              <a:round/>
              <a:headEnd/>
              <a:tailEnd type="triangle" w="med" len="med"/>
            </a:ln>
          </p:spPr>
        </p:cxnSp>
        <p:graphicFrame>
          <p:nvGraphicFramePr>
            <p:cNvPr id="31" name="Object 30"/>
            <p:cNvGraphicFramePr>
              <a:graphicFrameLocks noChangeAspect="1"/>
            </p:cNvGraphicFramePr>
            <p:nvPr/>
          </p:nvGraphicFramePr>
          <p:xfrm>
            <a:off x="3270250" y="4575175"/>
            <a:ext cx="330200" cy="381000"/>
          </p:xfrm>
          <a:graphic>
            <a:graphicData uri="http://schemas.openxmlformats.org/presentationml/2006/ole">
              <p:oleObj spid="_x0000_s26633" name="Equation" r:id="rId10" imgW="330120" imgH="380880" progId="Equation.3">
                <p:embed/>
              </p:oleObj>
            </a:graphicData>
          </a:graphic>
        </p:graphicFrame>
        <p:graphicFrame>
          <p:nvGraphicFramePr>
            <p:cNvPr id="32" name="Object 31"/>
            <p:cNvGraphicFramePr>
              <a:graphicFrameLocks noChangeAspect="1"/>
            </p:cNvGraphicFramePr>
            <p:nvPr/>
          </p:nvGraphicFramePr>
          <p:xfrm>
            <a:off x="2398713" y="4575175"/>
            <a:ext cx="254000" cy="279400"/>
          </p:xfrm>
          <a:graphic>
            <a:graphicData uri="http://schemas.openxmlformats.org/presentationml/2006/ole">
              <p:oleObj spid="_x0000_s26634" name="Equation" r:id="rId11" imgW="253800" imgH="279360" progId="Equation.3">
                <p:embed/>
              </p:oleObj>
            </a:graphicData>
          </a:graphic>
        </p:graphicFrame>
      </p:grpSp>
      <p:graphicFrame>
        <p:nvGraphicFramePr>
          <p:cNvPr id="26635" name="Object 11"/>
          <p:cNvGraphicFramePr>
            <a:graphicFrameLocks noChangeAspect="1"/>
          </p:cNvGraphicFramePr>
          <p:nvPr/>
        </p:nvGraphicFramePr>
        <p:xfrm>
          <a:off x="4495800" y="533400"/>
          <a:ext cx="2832100" cy="5854700"/>
        </p:xfrm>
        <a:graphic>
          <a:graphicData uri="http://schemas.openxmlformats.org/presentationml/2006/ole">
            <p:oleObj spid="_x0000_s26635" name="Equation" r:id="rId12" imgW="2831760" imgH="5854680" progId="Equation.3">
              <p:embed/>
            </p:oleObj>
          </a:graphicData>
        </a:graphic>
      </p:graphicFrame>
      <p:sp>
        <p:nvSpPr>
          <p:cNvPr id="45" name="Rectangle 44"/>
          <p:cNvSpPr/>
          <p:nvPr/>
        </p:nvSpPr>
        <p:spPr>
          <a:xfrm>
            <a:off x="6268789" y="0"/>
            <a:ext cx="2875211" cy="369332"/>
          </a:xfrm>
          <a:prstGeom prst="rect">
            <a:avLst/>
          </a:prstGeom>
        </p:spPr>
        <p:txBody>
          <a:bodyPr wrap="none">
            <a:spAutoFit/>
          </a:bodyPr>
          <a:lstStyle/>
          <a:p>
            <a:pPr>
              <a:buNone/>
            </a:pPr>
            <a:r>
              <a:rPr lang="lv-LV" smtClean="0"/>
              <a:t>3.4.1.3. RLC virknes slēgums.</a:t>
            </a:r>
            <a:endParaRPr lang="lv-LV" dirty="0" smtClean="0"/>
          </a:p>
        </p:txBody>
      </p:sp>
      <p:sp>
        <p:nvSpPr>
          <p:cNvPr id="44" name="Slide Number Placeholder 4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6"/>
          <p:cNvGrpSpPr/>
          <p:nvPr/>
        </p:nvGrpSpPr>
        <p:grpSpPr>
          <a:xfrm>
            <a:off x="0" y="1295400"/>
            <a:ext cx="2412826" cy="3456384"/>
            <a:chOff x="1187624" y="1988840"/>
            <a:chExt cx="2412826" cy="3456384"/>
          </a:xfrm>
        </p:grpSpPr>
        <p:cxnSp>
          <p:nvCxnSpPr>
            <p:cNvPr id="6" name="AutoShape 8"/>
            <p:cNvCxnSpPr>
              <a:cxnSpLocks noChangeShapeType="1"/>
            </p:cNvCxnSpPr>
            <p:nvPr/>
          </p:nvCxnSpPr>
          <p:spPr bwMode="auto">
            <a:xfrm flipV="1">
              <a:off x="2987824" y="2321024"/>
              <a:ext cx="0" cy="1224607"/>
            </a:xfrm>
            <a:prstGeom prst="straightConnector1">
              <a:avLst/>
            </a:prstGeom>
            <a:noFill/>
            <a:ln w="28575">
              <a:solidFill>
                <a:srgbClr val="000000"/>
              </a:solidFill>
              <a:round/>
              <a:headEnd/>
              <a:tailEnd/>
            </a:ln>
          </p:spPr>
        </p:cxnSp>
        <p:cxnSp>
          <p:nvCxnSpPr>
            <p:cNvPr id="7" name="AutoShape 10"/>
            <p:cNvCxnSpPr>
              <a:cxnSpLocks noChangeShapeType="1"/>
            </p:cNvCxnSpPr>
            <p:nvPr/>
          </p:nvCxnSpPr>
          <p:spPr bwMode="auto">
            <a:xfrm>
              <a:off x="1691680" y="5445224"/>
              <a:ext cx="1296144" cy="0"/>
            </a:xfrm>
            <a:prstGeom prst="straightConnector1">
              <a:avLst/>
            </a:prstGeom>
            <a:noFill/>
            <a:ln w="28575">
              <a:solidFill>
                <a:srgbClr val="000000"/>
              </a:solidFill>
              <a:round/>
              <a:headEnd type="oval"/>
              <a:tailEnd/>
            </a:ln>
          </p:spPr>
        </p:cxnSp>
        <p:sp>
          <p:nvSpPr>
            <p:cNvPr id="8" name="Rectangle 15"/>
            <p:cNvSpPr>
              <a:spLocks noChangeArrowheads="1"/>
            </p:cNvSpPr>
            <p:nvPr/>
          </p:nvSpPr>
          <p:spPr bwMode="auto">
            <a:xfrm>
              <a:off x="2890723" y="2780448"/>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9" name="AutoShape 10"/>
            <p:cNvCxnSpPr>
              <a:cxnSpLocks noChangeShapeType="1"/>
            </p:cNvCxnSpPr>
            <p:nvPr/>
          </p:nvCxnSpPr>
          <p:spPr bwMode="auto">
            <a:xfrm flipH="1">
              <a:off x="2483768" y="2321024"/>
              <a:ext cx="504056" cy="0"/>
            </a:xfrm>
            <a:prstGeom prst="straightConnector1">
              <a:avLst/>
            </a:prstGeom>
            <a:noFill/>
            <a:ln w="28575">
              <a:solidFill>
                <a:srgbClr val="000000"/>
              </a:solidFill>
              <a:round/>
              <a:headEnd/>
              <a:tailEnd/>
            </a:ln>
          </p:spPr>
        </p:cxnSp>
        <p:grpSp>
          <p:nvGrpSpPr>
            <p:cNvPr id="3" name="Group 68"/>
            <p:cNvGrpSpPr/>
            <p:nvPr/>
          </p:nvGrpSpPr>
          <p:grpSpPr>
            <a:xfrm rot="5400000">
              <a:off x="2699792" y="3689647"/>
              <a:ext cx="576064" cy="288032"/>
              <a:chOff x="5076056" y="1340768"/>
              <a:chExt cx="432048" cy="288032"/>
            </a:xfrm>
          </p:grpSpPr>
          <p:grpSp>
            <p:nvGrpSpPr>
              <p:cNvPr id="4" name="Group 69"/>
              <p:cNvGrpSpPr/>
              <p:nvPr/>
            </p:nvGrpSpPr>
            <p:grpSpPr>
              <a:xfrm>
                <a:off x="5076056" y="1340768"/>
                <a:ext cx="144016" cy="288032"/>
                <a:chOff x="5076056" y="1340768"/>
                <a:chExt cx="216024" cy="288032"/>
              </a:xfrm>
            </p:grpSpPr>
            <p:sp>
              <p:nvSpPr>
                <p:cNvPr id="42" name="Arc 4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43" name="Arc 4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 name="Group 70"/>
              <p:cNvGrpSpPr/>
              <p:nvPr/>
            </p:nvGrpSpPr>
            <p:grpSpPr>
              <a:xfrm>
                <a:off x="5220082" y="1340768"/>
                <a:ext cx="144022" cy="288032"/>
                <a:chOff x="5076048" y="1340768"/>
                <a:chExt cx="216032" cy="288032"/>
              </a:xfrm>
            </p:grpSpPr>
            <p:sp>
              <p:nvSpPr>
                <p:cNvPr id="40"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41" name="Arc 40"/>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10" name="Group 71"/>
              <p:cNvGrpSpPr/>
              <p:nvPr/>
            </p:nvGrpSpPr>
            <p:grpSpPr>
              <a:xfrm>
                <a:off x="5364088" y="1340768"/>
                <a:ext cx="144016" cy="288032"/>
                <a:chOff x="5076056" y="1340768"/>
                <a:chExt cx="216024" cy="288032"/>
              </a:xfrm>
            </p:grpSpPr>
            <p:sp>
              <p:nvSpPr>
                <p:cNvPr id="38"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39"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cxnSp>
          <p:nvCxnSpPr>
            <p:cNvPr id="11" name="AutoShape 8"/>
            <p:cNvCxnSpPr>
              <a:cxnSpLocks noChangeShapeType="1"/>
            </p:cNvCxnSpPr>
            <p:nvPr/>
          </p:nvCxnSpPr>
          <p:spPr bwMode="auto">
            <a:xfrm flipH="1" flipV="1">
              <a:off x="2987824" y="4121695"/>
              <a:ext cx="286" cy="542947"/>
            </a:xfrm>
            <a:prstGeom prst="straightConnector1">
              <a:avLst/>
            </a:prstGeom>
            <a:noFill/>
            <a:ln w="28575">
              <a:solidFill>
                <a:srgbClr val="000000"/>
              </a:solidFill>
              <a:round/>
              <a:headEnd/>
              <a:tailEnd/>
            </a:ln>
          </p:spPr>
        </p:cxnSp>
        <p:cxnSp>
          <p:nvCxnSpPr>
            <p:cNvPr id="12" name="AutoShape 21"/>
            <p:cNvCxnSpPr>
              <a:cxnSpLocks noChangeShapeType="1"/>
            </p:cNvCxnSpPr>
            <p:nvPr/>
          </p:nvCxnSpPr>
          <p:spPr bwMode="auto">
            <a:xfrm>
              <a:off x="2627784" y="2321024"/>
              <a:ext cx="216024" cy="0"/>
            </a:xfrm>
            <a:prstGeom prst="straightConnector1">
              <a:avLst/>
            </a:prstGeom>
            <a:noFill/>
            <a:ln w="28575">
              <a:solidFill>
                <a:srgbClr val="000000"/>
              </a:solidFill>
              <a:round/>
              <a:headEnd/>
              <a:tailEnd type="triangle" w="med" len="med"/>
            </a:ln>
          </p:spPr>
        </p:cxnSp>
        <p:cxnSp>
          <p:nvCxnSpPr>
            <p:cNvPr id="13" name="AutoShape 21"/>
            <p:cNvCxnSpPr>
              <a:cxnSpLocks noChangeShapeType="1"/>
            </p:cNvCxnSpPr>
            <p:nvPr/>
          </p:nvCxnSpPr>
          <p:spPr bwMode="auto">
            <a:xfrm>
              <a:off x="1691680" y="2537048"/>
              <a:ext cx="0" cy="2620144"/>
            </a:xfrm>
            <a:prstGeom prst="straightConnector1">
              <a:avLst/>
            </a:prstGeom>
            <a:noFill/>
            <a:ln w="9525">
              <a:solidFill>
                <a:srgbClr val="000000"/>
              </a:solidFill>
              <a:round/>
              <a:headEnd/>
              <a:tailEnd type="triangle" w="med" len="med"/>
            </a:ln>
          </p:spPr>
        </p:cxnSp>
        <p:graphicFrame>
          <p:nvGraphicFramePr>
            <p:cNvPr id="14" name="Object 13"/>
            <p:cNvGraphicFramePr>
              <a:graphicFrameLocks noChangeAspect="1"/>
            </p:cNvGraphicFramePr>
            <p:nvPr/>
          </p:nvGraphicFramePr>
          <p:xfrm>
            <a:off x="1187624" y="3212976"/>
            <a:ext cx="508000" cy="342900"/>
          </p:xfrm>
          <a:graphic>
            <a:graphicData uri="http://schemas.openxmlformats.org/presentationml/2006/ole">
              <p:oleObj spid="_x0000_s27650" name="Equation" r:id="rId3" imgW="507960" imgH="342720" progId="Equation.3">
                <p:embed/>
              </p:oleObj>
            </a:graphicData>
          </a:graphic>
        </p:graphicFrame>
        <p:cxnSp>
          <p:nvCxnSpPr>
            <p:cNvPr id="15" name="AutoShape 10"/>
            <p:cNvCxnSpPr>
              <a:cxnSpLocks noChangeShapeType="1"/>
            </p:cNvCxnSpPr>
            <p:nvPr/>
          </p:nvCxnSpPr>
          <p:spPr bwMode="auto">
            <a:xfrm flipH="1">
              <a:off x="2051720" y="2032992"/>
              <a:ext cx="432048" cy="288032"/>
            </a:xfrm>
            <a:prstGeom prst="straightConnector1">
              <a:avLst/>
            </a:prstGeom>
            <a:noFill/>
            <a:ln w="28575">
              <a:solidFill>
                <a:srgbClr val="000000"/>
              </a:solidFill>
              <a:round/>
              <a:headEnd/>
              <a:tailEnd/>
            </a:ln>
          </p:spPr>
        </p:cxnSp>
        <p:cxnSp>
          <p:nvCxnSpPr>
            <p:cNvPr id="16" name="AutoShape 10"/>
            <p:cNvCxnSpPr>
              <a:cxnSpLocks noChangeShapeType="1"/>
            </p:cNvCxnSpPr>
            <p:nvPr/>
          </p:nvCxnSpPr>
          <p:spPr bwMode="auto">
            <a:xfrm>
              <a:off x="1691680" y="2321024"/>
              <a:ext cx="360040" cy="0"/>
            </a:xfrm>
            <a:prstGeom prst="straightConnector1">
              <a:avLst/>
            </a:prstGeom>
            <a:noFill/>
            <a:ln w="28575">
              <a:solidFill>
                <a:srgbClr val="000000"/>
              </a:solidFill>
              <a:round/>
              <a:headEnd type="oval"/>
              <a:tailEnd/>
            </a:ln>
          </p:spPr>
        </p:cxnSp>
        <p:graphicFrame>
          <p:nvGraphicFramePr>
            <p:cNvPr id="17" name="Object 16"/>
            <p:cNvGraphicFramePr>
              <a:graphicFrameLocks noChangeAspect="1"/>
            </p:cNvGraphicFramePr>
            <p:nvPr/>
          </p:nvGraphicFramePr>
          <p:xfrm>
            <a:off x="2627784" y="2852936"/>
            <a:ext cx="241300" cy="266700"/>
          </p:xfrm>
          <a:graphic>
            <a:graphicData uri="http://schemas.openxmlformats.org/presentationml/2006/ole">
              <p:oleObj spid="_x0000_s27651" name="Equation" r:id="rId4" imgW="241200" imgH="266400" progId="Equation.3">
                <p:embed/>
              </p:oleObj>
            </a:graphicData>
          </a:graphic>
        </p:graphicFrame>
        <p:graphicFrame>
          <p:nvGraphicFramePr>
            <p:cNvPr id="18" name="Object 17"/>
            <p:cNvGraphicFramePr>
              <a:graphicFrameLocks noChangeAspect="1"/>
            </p:cNvGraphicFramePr>
            <p:nvPr/>
          </p:nvGraphicFramePr>
          <p:xfrm>
            <a:off x="2771800" y="3645024"/>
            <a:ext cx="228600" cy="266700"/>
          </p:xfrm>
          <a:graphic>
            <a:graphicData uri="http://schemas.openxmlformats.org/presentationml/2006/ole">
              <p:oleObj spid="_x0000_s27652" name="Equation" r:id="rId5" imgW="228600" imgH="266400" progId="Equation.3">
                <p:embed/>
              </p:oleObj>
            </a:graphicData>
          </a:graphic>
        </p:graphicFrame>
        <p:sp>
          <p:nvSpPr>
            <p:cNvPr id="19" name="Arc 18"/>
            <p:cNvSpPr/>
            <p:nvPr/>
          </p:nvSpPr>
          <p:spPr>
            <a:xfrm>
              <a:off x="1691680" y="2105000"/>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20" name="Object 19"/>
            <p:cNvGraphicFramePr>
              <a:graphicFrameLocks noChangeAspect="1"/>
            </p:cNvGraphicFramePr>
            <p:nvPr/>
          </p:nvGraphicFramePr>
          <p:xfrm>
            <a:off x="2627784" y="2060848"/>
            <a:ext cx="127000" cy="254000"/>
          </p:xfrm>
          <a:graphic>
            <a:graphicData uri="http://schemas.openxmlformats.org/presentationml/2006/ole">
              <p:oleObj spid="_x0000_s27653" name="Equation" r:id="rId6" imgW="126720" imgH="253800" progId="Equation.3">
                <p:embed/>
              </p:oleObj>
            </a:graphicData>
          </a:graphic>
        </p:graphicFrame>
        <p:graphicFrame>
          <p:nvGraphicFramePr>
            <p:cNvPr id="21" name="Object 20"/>
            <p:cNvGraphicFramePr>
              <a:graphicFrameLocks noChangeAspect="1"/>
            </p:cNvGraphicFramePr>
            <p:nvPr/>
          </p:nvGraphicFramePr>
          <p:xfrm>
            <a:off x="3275856" y="3645024"/>
            <a:ext cx="317500" cy="368300"/>
          </p:xfrm>
          <a:graphic>
            <a:graphicData uri="http://schemas.openxmlformats.org/presentationml/2006/ole">
              <p:oleObj spid="_x0000_s27654" name="Equation" r:id="rId7" imgW="317160" imgH="368280" progId="Equation.3">
                <p:embed/>
              </p:oleObj>
            </a:graphicData>
          </a:graphic>
        </p:graphicFrame>
        <p:cxnSp>
          <p:nvCxnSpPr>
            <p:cNvPr id="22" name="AutoShape 21"/>
            <p:cNvCxnSpPr>
              <a:cxnSpLocks noChangeShapeType="1"/>
            </p:cNvCxnSpPr>
            <p:nvPr/>
          </p:nvCxnSpPr>
          <p:spPr bwMode="auto">
            <a:xfrm>
              <a:off x="3275856" y="3501008"/>
              <a:ext cx="0" cy="648072"/>
            </a:xfrm>
            <a:prstGeom prst="straightConnector1">
              <a:avLst/>
            </a:prstGeom>
            <a:noFill/>
            <a:ln w="9525">
              <a:solidFill>
                <a:srgbClr val="000000"/>
              </a:solidFill>
              <a:round/>
              <a:headEnd/>
              <a:tailEnd type="triangle" w="med" len="med"/>
            </a:ln>
          </p:spPr>
        </p:cxnSp>
        <p:cxnSp>
          <p:nvCxnSpPr>
            <p:cNvPr id="23" name="AutoShape 21"/>
            <p:cNvCxnSpPr>
              <a:cxnSpLocks noChangeShapeType="1"/>
            </p:cNvCxnSpPr>
            <p:nvPr/>
          </p:nvCxnSpPr>
          <p:spPr bwMode="auto">
            <a:xfrm>
              <a:off x="3275856" y="2708920"/>
              <a:ext cx="0" cy="648072"/>
            </a:xfrm>
            <a:prstGeom prst="straightConnector1">
              <a:avLst/>
            </a:prstGeom>
            <a:noFill/>
            <a:ln w="9525">
              <a:solidFill>
                <a:srgbClr val="000000"/>
              </a:solidFill>
              <a:round/>
              <a:headEnd/>
              <a:tailEnd type="triangle" w="med" len="med"/>
            </a:ln>
          </p:spPr>
        </p:cxnSp>
        <p:graphicFrame>
          <p:nvGraphicFramePr>
            <p:cNvPr id="24" name="Object 23"/>
            <p:cNvGraphicFramePr>
              <a:graphicFrameLocks noChangeAspect="1"/>
            </p:cNvGraphicFramePr>
            <p:nvPr/>
          </p:nvGraphicFramePr>
          <p:xfrm>
            <a:off x="3270052" y="2853631"/>
            <a:ext cx="330200" cy="368300"/>
          </p:xfrm>
          <a:graphic>
            <a:graphicData uri="http://schemas.openxmlformats.org/presentationml/2006/ole">
              <p:oleObj spid="_x0000_s27655" name="Equation" r:id="rId8" imgW="330120" imgH="368280" progId="Equation.3">
                <p:embed/>
              </p:oleObj>
            </a:graphicData>
          </a:graphic>
        </p:graphicFrame>
        <p:grpSp>
          <p:nvGrpSpPr>
            <p:cNvPr id="25" name="Group 84"/>
            <p:cNvGrpSpPr>
              <a:grpSpLocks/>
            </p:cNvGrpSpPr>
            <p:nvPr/>
          </p:nvGrpSpPr>
          <p:grpSpPr bwMode="auto">
            <a:xfrm>
              <a:off x="1979712" y="2924944"/>
              <a:ext cx="502189" cy="1101915"/>
              <a:chOff x="11670" y="3092"/>
              <a:chExt cx="791" cy="1735"/>
            </a:xfrm>
            <a:solidFill>
              <a:schemeClr val="bg1"/>
            </a:solidFill>
          </p:grpSpPr>
          <p:sp>
            <p:nvSpPr>
              <p:cNvPr id="33"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smtClean="0">
                    <a:ln>
                      <a:noFill/>
                    </a:ln>
                    <a:solidFill>
                      <a:schemeClr val="tx1"/>
                    </a:solidFill>
                    <a:effectLst/>
                    <a:latin typeface="Times New Roman" pitchFamily="18" charset="0"/>
                  </a:rPr>
                  <a:t>I</a:t>
                </a:r>
                <a:endParaRPr kumimoji="0" lang="lv-LV" sz="1800" b="0" i="0" u="none" strike="noStrike" cap="none" normalizeH="0" baseline="0" smtClean="0">
                  <a:ln>
                    <a:noFill/>
                  </a:ln>
                  <a:solidFill>
                    <a:schemeClr val="tx1"/>
                  </a:solidFill>
                  <a:effectLst/>
                  <a:latin typeface="Arial" pitchFamily="34" charset="0"/>
                </a:endParaRPr>
              </a:p>
            </p:txBody>
          </p:sp>
          <p:cxnSp>
            <p:nvCxnSpPr>
              <p:cNvPr id="34" name="AutoShape 86"/>
              <p:cNvCxnSpPr>
                <a:cxnSpLocks noChangeShapeType="1"/>
              </p:cNvCxnSpPr>
              <p:nvPr/>
            </p:nvCxnSpPr>
            <p:spPr bwMode="auto">
              <a:xfrm flipV="1">
                <a:off x="11670" y="3841"/>
                <a:ext cx="0" cy="184"/>
              </a:xfrm>
              <a:prstGeom prst="straightConnector1">
                <a:avLst/>
              </a:prstGeom>
              <a:grpFill/>
              <a:ln w="19050">
                <a:solidFill>
                  <a:srgbClr val="000000"/>
                </a:solidFill>
                <a:round/>
                <a:headEnd/>
                <a:tailEnd type="triangle" w="med" len="med"/>
              </a:ln>
            </p:spPr>
          </p:cxnSp>
        </p:grpSp>
        <p:graphicFrame>
          <p:nvGraphicFramePr>
            <p:cNvPr id="26" name="Object 25"/>
            <p:cNvGraphicFramePr>
              <a:graphicFrameLocks noChangeAspect="1"/>
            </p:cNvGraphicFramePr>
            <p:nvPr/>
          </p:nvGraphicFramePr>
          <p:xfrm>
            <a:off x="1403648" y="1988840"/>
            <a:ext cx="584200" cy="279400"/>
          </p:xfrm>
          <a:graphic>
            <a:graphicData uri="http://schemas.openxmlformats.org/presentationml/2006/ole">
              <p:oleObj spid="_x0000_s27656" name="Equation" r:id="rId9" imgW="583920" imgH="279360" progId="Equation.3">
                <p:embed/>
              </p:oleObj>
            </a:graphicData>
          </a:graphic>
        </p:graphicFrame>
        <p:cxnSp>
          <p:nvCxnSpPr>
            <p:cNvPr id="27" name="AutoShape 10"/>
            <p:cNvCxnSpPr>
              <a:cxnSpLocks noChangeShapeType="1"/>
            </p:cNvCxnSpPr>
            <p:nvPr/>
          </p:nvCxnSpPr>
          <p:spPr bwMode="auto">
            <a:xfrm flipH="1">
              <a:off x="2724675" y="4687503"/>
              <a:ext cx="504056" cy="0"/>
            </a:xfrm>
            <a:prstGeom prst="straightConnector1">
              <a:avLst/>
            </a:prstGeom>
            <a:noFill/>
            <a:ln w="28575">
              <a:solidFill>
                <a:srgbClr val="000000"/>
              </a:solidFill>
              <a:round/>
              <a:headEnd/>
              <a:tailEnd/>
            </a:ln>
          </p:spPr>
        </p:cxnSp>
        <p:cxnSp>
          <p:nvCxnSpPr>
            <p:cNvPr id="28" name="AutoShape 10"/>
            <p:cNvCxnSpPr>
              <a:cxnSpLocks noChangeShapeType="1"/>
            </p:cNvCxnSpPr>
            <p:nvPr/>
          </p:nvCxnSpPr>
          <p:spPr bwMode="auto">
            <a:xfrm flipH="1">
              <a:off x="2724675" y="4797152"/>
              <a:ext cx="504056" cy="0"/>
            </a:xfrm>
            <a:prstGeom prst="straightConnector1">
              <a:avLst/>
            </a:prstGeom>
            <a:noFill/>
            <a:ln w="28575">
              <a:solidFill>
                <a:srgbClr val="000000"/>
              </a:solidFill>
              <a:round/>
              <a:headEnd/>
              <a:tailEnd/>
            </a:ln>
          </p:spPr>
        </p:cxnSp>
        <p:cxnSp>
          <p:nvCxnSpPr>
            <p:cNvPr id="29" name="AutoShape 8"/>
            <p:cNvCxnSpPr>
              <a:cxnSpLocks noChangeShapeType="1"/>
            </p:cNvCxnSpPr>
            <p:nvPr/>
          </p:nvCxnSpPr>
          <p:spPr bwMode="auto">
            <a:xfrm flipV="1">
              <a:off x="2987824" y="4797153"/>
              <a:ext cx="0" cy="648071"/>
            </a:xfrm>
            <a:prstGeom prst="straightConnector1">
              <a:avLst/>
            </a:prstGeom>
            <a:noFill/>
            <a:ln w="28575">
              <a:solidFill>
                <a:srgbClr val="000000"/>
              </a:solidFill>
              <a:round/>
              <a:headEnd/>
              <a:tailEnd/>
            </a:ln>
          </p:spPr>
        </p:cxnSp>
        <p:cxnSp>
          <p:nvCxnSpPr>
            <p:cNvPr id="30" name="AutoShape 21"/>
            <p:cNvCxnSpPr>
              <a:cxnSpLocks noChangeShapeType="1"/>
            </p:cNvCxnSpPr>
            <p:nvPr/>
          </p:nvCxnSpPr>
          <p:spPr bwMode="auto">
            <a:xfrm>
              <a:off x="3275856" y="4437112"/>
              <a:ext cx="0" cy="648072"/>
            </a:xfrm>
            <a:prstGeom prst="straightConnector1">
              <a:avLst/>
            </a:prstGeom>
            <a:noFill/>
            <a:ln w="9525">
              <a:solidFill>
                <a:srgbClr val="000000"/>
              </a:solidFill>
              <a:round/>
              <a:headEnd/>
              <a:tailEnd type="triangle" w="med" len="med"/>
            </a:ln>
          </p:spPr>
        </p:cxnSp>
        <p:graphicFrame>
          <p:nvGraphicFramePr>
            <p:cNvPr id="31" name="Object 30"/>
            <p:cNvGraphicFramePr>
              <a:graphicFrameLocks noChangeAspect="1"/>
            </p:cNvGraphicFramePr>
            <p:nvPr/>
          </p:nvGraphicFramePr>
          <p:xfrm>
            <a:off x="3270250" y="4575175"/>
            <a:ext cx="330200" cy="381000"/>
          </p:xfrm>
          <a:graphic>
            <a:graphicData uri="http://schemas.openxmlformats.org/presentationml/2006/ole">
              <p:oleObj spid="_x0000_s27657" name="Equation" r:id="rId10" imgW="330120" imgH="380880" progId="Equation.3">
                <p:embed/>
              </p:oleObj>
            </a:graphicData>
          </a:graphic>
        </p:graphicFrame>
        <p:graphicFrame>
          <p:nvGraphicFramePr>
            <p:cNvPr id="32" name="Object 31"/>
            <p:cNvGraphicFramePr>
              <a:graphicFrameLocks noChangeAspect="1"/>
            </p:cNvGraphicFramePr>
            <p:nvPr/>
          </p:nvGraphicFramePr>
          <p:xfrm>
            <a:off x="2398713" y="4575175"/>
            <a:ext cx="254000" cy="279400"/>
          </p:xfrm>
          <a:graphic>
            <a:graphicData uri="http://schemas.openxmlformats.org/presentationml/2006/ole">
              <p:oleObj spid="_x0000_s27658" name="Equation" r:id="rId11" imgW="253800" imgH="279360" progId="Equation.3">
                <p:embed/>
              </p:oleObj>
            </a:graphicData>
          </a:graphic>
        </p:graphicFrame>
      </p:grpSp>
      <p:graphicFrame>
        <p:nvGraphicFramePr>
          <p:cNvPr id="46" name="Object 11"/>
          <p:cNvGraphicFramePr>
            <a:graphicFrameLocks noChangeAspect="1"/>
          </p:cNvGraphicFramePr>
          <p:nvPr/>
        </p:nvGraphicFramePr>
        <p:xfrm>
          <a:off x="2971800" y="381000"/>
          <a:ext cx="4570413" cy="5305426"/>
        </p:xfrm>
        <a:graphic>
          <a:graphicData uri="http://schemas.openxmlformats.org/presentationml/2006/ole">
            <p:oleObj spid="_x0000_s27660" name="Equation" r:id="rId12" imgW="4572000" imgH="5308560" progId="Equation.3">
              <p:embed/>
            </p:oleObj>
          </a:graphicData>
        </a:graphic>
      </p:graphicFrame>
      <p:sp>
        <p:nvSpPr>
          <p:cNvPr id="45" name="Rectangle 44"/>
          <p:cNvSpPr/>
          <p:nvPr/>
        </p:nvSpPr>
        <p:spPr>
          <a:xfrm>
            <a:off x="6268789" y="0"/>
            <a:ext cx="2875211" cy="369332"/>
          </a:xfrm>
          <a:prstGeom prst="rect">
            <a:avLst/>
          </a:prstGeom>
        </p:spPr>
        <p:txBody>
          <a:bodyPr wrap="none">
            <a:spAutoFit/>
          </a:bodyPr>
          <a:lstStyle/>
          <a:p>
            <a:pPr>
              <a:buNone/>
            </a:pPr>
            <a:r>
              <a:rPr lang="lv-LV" smtClean="0"/>
              <a:t>3.4.1.3. RLC virknes slēgums.</a:t>
            </a:r>
            <a:endParaRPr lang="lv-LV" dirty="0" smtClean="0"/>
          </a:p>
        </p:txBody>
      </p:sp>
      <p:sp>
        <p:nvSpPr>
          <p:cNvPr id="44" name="Slide Number Placeholder 4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lv-LV" sz="4000" dirty="0" smtClean="0">
                <a:solidFill>
                  <a:schemeClr val="tx1"/>
                </a:solidFill>
              </a:rPr>
              <a:t>3.4.1. Stāvokļa mainīgo metode.</a:t>
            </a:r>
            <a:endParaRPr lang="lv-LV" sz="4000" dirty="0">
              <a:solidFill>
                <a:schemeClr val="tx1"/>
              </a:solidFill>
            </a:endParaRPr>
          </a:p>
        </p:txBody>
      </p:sp>
      <p:sp>
        <p:nvSpPr>
          <p:cNvPr id="3" name="Content Placeholder 2"/>
          <p:cNvSpPr>
            <a:spLocks noGrp="1"/>
          </p:cNvSpPr>
          <p:nvPr>
            <p:ph idx="1"/>
          </p:nvPr>
        </p:nvSpPr>
        <p:spPr/>
        <p:txBody>
          <a:bodyPr>
            <a:normAutofit/>
          </a:bodyPr>
          <a:lstStyle/>
          <a:p>
            <a:pPr>
              <a:buNone/>
            </a:pPr>
            <a:r>
              <a:rPr lang="lv-LV" dirty="0" smtClean="0">
                <a:solidFill>
                  <a:srgbClr val="FF0000"/>
                </a:solidFill>
              </a:rPr>
              <a:t>3.4.1.1. Metodes pamatnostādnes.</a:t>
            </a:r>
          </a:p>
          <a:p>
            <a:pPr>
              <a:buNone/>
            </a:pPr>
            <a:r>
              <a:rPr lang="lv-LV" smtClean="0"/>
              <a:t>3.4.1.2. </a:t>
            </a:r>
            <a:r>
              <a:rPr lang="lv-LV" dirty="0" smtClean="0"/>
              <a:t>RC virknes slēgums.</a:t>
            </a:r>
          </a:p>
          <a:p>
            <a:pPr>
              <a:buNone/>
            </a:pPr>
            <a:r>
              <a:rPr lang="lv-LV" smtClean="0"/>
              <a:t>3.4.1.3. </a:t>
            </a:r>
            <a:r>
              <a:rPr lang="lv-LV" dirty="0" smtClean="0"/>
              <a:t>RLC virknes slēgums.</a:t>
            </a:r>
          </a:p>
          <a:p>
            <a:pPr>
              <a:buNone/>
            </a:pPr>
            <a:r>
              <a:rPr lang="lv-LV" smtClean="0"/>
              <a:t>3.4.1.4. </a:t>
            </a:r>
            <a:r>
              <a:rPr lang="lv-LV" dirty="0" smtClean="0"/>
              <a:t>Sazarota ķēde ar diviem reaktīviem elementiem.</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 name="Object 11"/>
          <p:cNvGraphicFramePr>
            <a:graphicFrameLocks noChangeAspect="1"/>
          </p:cNvGraphicFramePr>
          <p:nvPr/>
        </p:nvGraphicFramePr>
        <p:xfrm>
          <a:off x="0" y="258762"/>
          <a:ext cx="5686425" cy="6599238"/>
        </p:xfrm>
        <a:graphic>
          <a:graphicData uri="http://schemas.openxmlformats.org/presentationml/2006/ole">
            <p:oleObj spid="_x0000_s28683" name="Equation" r:id="rId3" imgW="5689440" imgH="6603840" progId="Equation.3">
              <p:embed/>
            </p:oleObj>
          </a:graphicData>
        </a:graphic>
      </p:graphicFrame>
      <p:sp>
        <p:nvSpPr>
          <p:cNvPr id="45" name="Rounded Rectangle 44"/>
          <p:cNvSpPr/>
          <p:nvPr/>
        </p:nvSpPr>
        <p:spPr>
          <a:xfrm>
            <a:off x="5410200" y="1905000"/>
            <a:ext cx="2590800" cy="1905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tiešais algoritms –  (n+1) iterācijai katru vienādojumu risina atsevišķi</a:t>
            </a:r>
            <a:endParaRPr lang="lv-LV"/>
          </a:p>
        </p:txBody>
      </p:sp>
      <p:sp>
        <p:nvSpPr>
          <p:cNvPr id="47" name="Rounded Rectangle 46"/>
          <p:cNvSpPr/>
          <p:nvPr/>
        </p:nvSpPr>
        <p:spPr>
          <a:xfrm>
            <a:off x="6324600" y="3962400"/>
            <a:ext cx="1981200" cy="2895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netiešais algoritms – (n+1) iterācijai risina kā vienādojumu sistēmu</a:t>
            </a:r>
            <a:endParaRPr lang="lv-LV"/>
          </a:p>
        </p:txBody>
      </p:sp>
      <p:sp>
        <p:nvSpPr>
          <p:cNvPr id="49" name="Right Arrow 48"/>
          <p:cNvSpPr/>
          <p:nvPr/>
        </p:nvSpPr>
        <p:spPr>
          <a:xfrm flipH="1">
            <a:off x="5029200" y="3124200"/>
            <a:ext cx="3048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51" name="Right Arrow 50"/>
          <p:cNvSpPr/>
          <p:nvPr/>
        </p:nvSpPr>
        <p:spPr>
          <a:xfrm flipH="1">
            <a:off x="5715000" y="6096000"/>
            <a:ext cx="3048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53" name="Straight Connector 52"/>
          <p:cNvCxnSpPr/>
          <p:nvPr/>
        </p:nvCxnSpPr>
        <p:spPr>
          <a:xfrm>
            <a:off x="0" y="3886200"/>
            <a:ext cx="8839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52400" y="1828800"/>
            <a:ext cx="8458200"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268789" y="0"/>
            <a:ext cx="2875211" cy="369332"/>
          </a:xfrm>
          <a:prstGeom prst="rect">
            <a:avLst/>
          </a:prstGeom>
        </p:spPr>
        <p:txBody>
          <a:bodyPr wrap="none">
            <a:spAutoFit/>
          </a:bodyPr>
          <a:lstStyle/>
          <a:p>
            <a:pPr>
              <a:buNone/>
            </a:pPr>
            <a:r>
              <a:rPr lang="lv-LV" smtClean="0"/>
              <a:t>3.4.1.3. RLC virknes slēgums.</a:t>
            </a:r>
            <a:endParaRPr lang="lv-LV" dirty="0" smtClean="0"/>
          </a:p>
        </p:txBody>
      </p:sp>
      <p:sp>
        <p:nvSpPr>
          <p:cNvPr id="11" name="Slide Number Placeholder 10"/>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lv-LV" sz="4000" dirty="0" smtClean="0">
                <a:solidFill>
                  <a:schemeClr val="tx1"/>
                </a:solidFill>
              </a:rPr>
              <a:t>3.4.1. Stāvokļa mainīgo metode.</a:t>
            </a:r>
            <a:endParaRPr lang="lv-LV" sz="4000" dirty="0">
              <a:solidFill>
                <a:schemeClr val="tx1"/>
              </a:solidFill>
            </a:endParaRPr>
          </a:p>
        </p:txBody>
      </p:sp>
      <p:sp>
        <p:nvSpPr>
          <p:cNvPr id="3" name="Content Placeholder 2"/>
          <p:cNvSpPr>
            <a:spLocks noGrp="1"/>
          </p:cNvSpPr>
          <p:nvPr>
            <p:ph idx="1"/>
          </p:nvPr>
        </p:nvSpPr>
        <p:spPr/>
        <p:txBody>
          <a:bodyPr>
            <a:normAutofit/>
          </a:bodyPr>
          <a:lstStyle/>
          <a:p>
            <a:pPr>
              <a:buNone/>
            </a:pPr>
            <a:r>
              <a:rPr lang="lv-LV" dirty="0" smtClean="0"/>
              <a:t>3.4.1.1. Metodes pamatnostādnes.</a:t>
            </a:r>
          </a:p>
          <a:p>
            <a:pPr>
              <a:buNone/>
            </a:pPr>
            <a:r>
              <a:rPr lang="lv-LV" smtClean="0"/>
              <a:t>3.4.1.2. </a:t>
            </a:r>
            <a:r>
              <a:rPr lang="lv-LV" dirty="0" smtClean="0"/>
              <a:t>RC virknes slēgums.</a:t>
            </a:r>
          </a:p>
          <a:p>
            <a:pPr>
              <a:buNone/>
            </a:pPr>
            <a:r>
              <a:rPr lang="lv-LV" smtClean="0"/>
              <a:t>3.4.1.3. </a:t>
            </a:r>
            <a:r>
              <a:rPr lang="lv-LV" dirty="0" smtClean="0"/>
              <a:t>RLC virknes slēgums.</a:t>
            </a:r>
          </a:p>
          <a:p>
            <a:pPr>
              <a:buNone/>
            </a:pPr>
            <a:r>
              <a:rPr lang="lv-LV" smtClean="0">
                <a:solidFill>
                  <a:srgbClr val="FF0000"/>
                </a:solidFill>
              </a:rPr>
              <a:t>3.4.1.4. </a:t>
            </a:r>
            <a:r>
              <a:rPr lang="lv-LV" dirty="0" smtClean="0">
                <a:solidFill>
                  <a:srgbClr val="FF0000"/>
                </a:solidFill>
              </a:rPr>
              <a:t>Sazarota ķēde ar diviem reaktīviem elementiem.</a:t>
            </a:r>
            <a:endParaRPr lang="lv-LV"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p:cNvGraphicFramePr>
            <a:graphicFrameLocks noChangeAspect="1"/>
          </p:cNvGraphicFramePr>
          <p:nvPr/>
        </p:nvGraphicFramePr>
        <p:xfrm>
          <a:off x="5943600" y="990600"/>
          <a:ext cx="2336800" cy="3136900"/>
        </p:xfrm>
        <a:graphic>
          <a:graphicData uri="http://schemas.openxmlformats.org/presentationml/2006/ole">
            <p:oleObj spid="_x0000_s47106" name="Equation" r:id="rId3" imgW="2336760" imgH="3136680" progId="Equation.3">
              <p:embed/>
            </p:oleObj>
          </a:graphicData>
        </a:graphic>
      </p:graphicFrame>
      <p:sp>
        <p:nvSpPr>
          <p:cNvPr id="97" name="Rectangle 96"/>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98" name="Rounded Rectangle 97"/>
          <p:cNvSpPr/>
          <p:nvPr/>
        </p:nvSpPr>
        <p:spPr>
          <a:xfrm>
            <a:off x="1905000" y="3505200"/>
            <a:ext cx="2209800" cy="1219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Šis uzdevums jau ir risināts ar klasisko un operatoru metodēm</a:t>
            </a:r>
            <a:endParaRPr lang="lv-LV"/>
          </a:p>
        </p:txBody>
      </p:sp>
      <p:graphicFrame>
        <p:nvGraphicFramePr>
          <p:cNvPr id="47120" name="Object 16"/>
          <p:cNvGraphicFramePr>
            <a:graphicFrameLocks noChangeAspect="1"/>
          </p:cNvGraphicFramePr>
          <p:nvPr/>
        </p:nvGraphicFramePr>
        <p:xfrm>
          <a:off x="5003800" y="6165850"/>
          <a:ext cx="3619500" cy="406400"/>
        </p:xfrm>
        <a:graphic>
          <a:graphicData uri="http://schemas.openxmlformats.org/presentationml/2006/ole">
            <p:oleObj spid="_x0000_s47120" name="Equation" r:id="rId4" imgW="3619440" imgH="406080" progId="Equation.3">
              <p:embed/>
            </p:oleObj>
          </a:graphicData>
        </a:graphic>
      </p:graphicFrame>
      <p:grpSp>
        <p:nvGrpSpPr>
          <p:cNvPr id="110" name="Group 109"/>
          <p:cNvGrpSpPr/>
          <p:nvPr/>
        </p:nvGrpSpPr>
        <p:grpSpPr>
          <a:xfrm>
            <a:off x="533400" y="838200"/>
            <a:ext cx="4769296" cy="2240508"/>
            <a:chOff x="533400" y="838200"/>
            <a:chExt cx="4769296" cy="2240508"/>
          </a:xfrm>
        </p:grpSpPr>
        <p:cxnSp>
          <p:nvCxnSpPr>
            <p:cNvPr id="46" name="AutoShape 8"/>
            <p:cNvCxnSpPr>
              <a:cxnSpLocks noChangeShapeType="1"/>
            </p:cNvCxnSpPr>
            <p:nvPr/>
          </p:nvCxnSpPr>
          <p:spPr bwMode="auto">
            <a:xfrm flipV="1">
              <a:off x="4853880" y="1270248"/>
              <a:ext cx="0" cy="1224607"/>
            </a:xfrm>
            <a:prstGeom prst="straightConnector1">
              <a:avLst/>
            </a:prstGeom>
            <a:noFill/>
            <a:ln w="28575">
              <a:solidFill>
                <a:srgbClr val="000000"/>
              </a:solidFill>
              <a:round/>
              <a:headEnd/>
              <a:tailEnd/>
            </a:ln>
          </p:spPr>
        </p:cxnSp>
        <p:sp>
          <p:nvSpPr>
            <p:cNvPr id="47" name="Rectangle 15"/>
            <p:cNvSpPr>
              <a:spLocks noChangeArrowheads="1"/>
            </p:cNvSpPr>
            <p:nvPr/>
          </p:nvSpPr>
          <p:spPr bwMode="auto">
            <a:xfrm>
              <a:off x="4732984" y="164093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3" name="Group 68"/>
            <p:cNvGrpSpPr/>
            <p:nvPr/>
          </p:nvGrpSpPr>
          <p:grpSpPr>
            <a:xfrm>
              <a:off x="1973560" y="1126232"/>
              <a:ext cx="576064" cy="288032"/>
              <a:chOff x="5076056" y="1340768"/>
              <a:chExt cx="432048" cy="288032"/>
            </a:xfrm>
          </p:grpSpPr>
          <p:grpSp>
            <p:nvGrpSpPr>
              <p:cNvPr id="4" name="Group 69"/>
              <p:cNvGrpSpPr/>
              <p:nvPr/>
            </p:nvGrpSpPr>
            <p:grpSpPr>
              <a:xfrm>
                <a:off x="5076056" y="1340768"/>
                <a:ext cx="144016" cy="288032"/>
                <a:chOff x="5076056" y="1340768"/>
                <a:chExt cx="216024" cy="288032"/>
              </a:xfrm>
            </p:grpSpPr>
            <p:sp>
              <p:nvSpPr>
                <p:cNvPr id="104" name="Arc 103"/>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5" name="Arc 104"/>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 name="Group 70"/>
              <p:cNvGrpSpPr/>
              <p:nvPr/>
            </p:nvGrpSpPr>
            <p:grpSpPr>
              <a:xfrm>
                <a:off x="5220082" y="1340768"/>
                <a:ext cx="144022" cy="288032"/>
                <a:chOff x="5076048" y="1340768"/>
                <a:chExt cx="216032" cy="288032"/>
              </a:xfrm>
            </p:grpSpPr>
            <p:sp>
              <p:nvSpPr>
                <p:cNvPr id="102"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3" name="Arc 10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6" name="Group 71"/>
              <p:cNvGrpSpPr/>
              <p:nvPr/>
            </p:nvGrpSpPr>
            <p:grpSpPr>
              <a:xfrm>
                <a:off x="5364088" y="1340768"/>
                <a:ext cx="144016" cy="288032"/>
                <a:chOff x="5076056" y="1340768"/>
                <a:chExt cx="216024" cy="288032"/>
              </a:xfrm>
            </p:grpSpPr>
            <p:sp>
              <p:nvSpPr>
                <p:cNvPr id="100"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1"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cxnSp>
          <p:nvCxnSpPr>
            <p:cNvPr id="49" name="AutoShape 8"/>
            <p:cNvCxnSpPr>
              <a:cxnSpLocks noChangeShapeType="1"/>
            </p:cNvCxnSpPr>
            <p:nvPr/>
          </p:nvCxnSpPr>
          <p:spPr bwMode="auto">
            <a:xfrm flipV="1">
              <a:off x="4554868" y="1126232"/>
              <a:ext cx="0" cy="134466"/>
            </a:xfrm>
            <a:prstGeom prst="straightConnector1">
              <a:avLst/>
            </a:prstGeom>
            <a:noFill/>
            <a:ln w="28575">
              <a:solidFill>
                <a:srgbClr val="000000"/>
              </a:solidFill>
              <a:round/>
              <a:headEnd/>
              <a:tailEnd/>
            </a:ln>
          </p:spPr>
        </p:cxnSp>
        <p:cxnSp>
          <p:nvCxnSpPr>
            <p:cNvPr id="50" name="AutoShape 10"/>
            <p:cNvCxnSpPr>
              <a:cxnSpLocks noChangeShapeType="1"/>
            </p:cNvCxnSpPr>
            <p:nvPr/>
          </p:nvCxnSpPr>
          <p:spPr bwMode="auto">
            <a:xfrm flipH="1">
              <a:off x="3989784" y="1087778"/>
              <a:ext cx="622550" cy="182470"/>
            </a:xfrm>
            <a:prstGeom prst="straightConnector1">
              <a:avLst/>
            </a:prstGeom>
            <a:noFill/>
            <a:ln w="28575">
              <a:solidFill>
                <a:srgbClr val="000000"/>
              </a:solidFill>
              <a:round/>
              <a:headEnd type="none"/>
              <a:tailEnd type="oval"/>
            </a:ln>
          </p:spPr>
        </p:cxnSp>
        <p:graphicFrame>
          <p:nvGraphicFramePr>
            <p:cNvPr id="51" name="Object 50"/>
            <p:cNvGraphicFramePr>
              <a:graphicFrameLocks noChangeAspect="1"/>
            </p:cNvGraphicFramePr>
            <p:nvPr/>
          </p:nvGraphicFramePr>
          <p:xfrm>
            <a:off x="1397496" y="838200"/>
            <a:ext cx="279400" cy="368300"/>
          </p:xfrm>
          <a:graphic>
            <a:graphicData uri="http://schemas.openxmlformats.org/presentationml/2006/ole">
              <p:oleObj spid="_x0000_s47107" name="Equation" r:id="rId5" imgW="279360" imgH="368280" progId="Equation.3">
                <p:embed/>
              </p:oleObj>
            </a:graphicData>
          </a:graphic>
        </p:graphicFrame>
        <p:graphicFrame>
          <p:nvGraphicFramePr>
            <p:cNvPr id="52" name="Object 51"/>
            <p:cNvGraphicFramePr>
              <a:graphicFrameLocks noChangeAspect="1"/>
            </p:cNvGraphicFramePr>
            <p:nvPr/>
          </p:nvGraphicFramePr>
          <p:xfrm>
            <a:off x="2189584" y="838200"/>
            <a:ext cx="228600" cy="266700"/>
          </p:xfrm>
          <a:graphic>
            <a:graphicData uri="http://schemas.openxmlformats.org/presentationml/2006/ole">
              <p:oleObj spid="_x0000_s47108" name="Equation" r:id="rId6" imgW="228600" imgH="266400" progId="Equation.3">
                <p:embed/>
              </p:oleObj>
            </a:graphicData>
          </a:graphic>
        </p:graphicFrame>
        <p:sp>
          <p:nvSpPr>
            <p:cNvPr id="53" name="Arc 52"/>
            <p:cNvSpPr/>
            <p:nvPr/>
          </p:nvSpPr>
          <p:spPr>
            <a:xfrm rot="1716166">
              <a:off x="3728089" y="958176"/>
              <a:ext cx="648072" cy="576064"/>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54" name="Object 53"/>
            <p:cNvGraphicFramePr>
              <a:graphicFrameLocks noChangeAspect="1"/>
            </p:cNvGraphicFramePr>
            <p:nvPr/>
          </p:nvGraphicFramePr>
          <p:xfrm>
            <a:off x="1037456" y="838200"/>
            <a:ext cx="165100" cy="368300"/>
          </p:xfrm>
          <a:graphic>
            <a:graphicData uri="http://schemas.openxmlformats.org/presentationml/2006/ole">
              <p:oleObj spid="_x0000_s47109" name="Equation" r:id="rId7" imgW="164880" imgH="368280" progId="Equation.3">
                <p:embed/>
              </p:oleObj>
            </a:graphicData>
          </a:graphic>
        </p:graphicFrame>
        <p:graphicFrame>
          <p:nvGraphicFramePr>
            <p:cNvPr id="56" name="Object 55"/>
            <p:cNvGraphicFramePr>
              <a:graphicFrameLocks noChangeAspect="1"/>
            </p:cNvGraphicFramePr>
            <p:nvPr/>
          </p:nvGraphicFramePr>
          <p:xfrm>
            <a:off x="4349824" y="838200"/>
            <a:ext cx="584200" cy="279400"/>
          </p:xfrm>
          <a:graphic>
            <a:graphicData uri="http://schemas.openxmlformats.org/presentationml/2006/ole">
              <p:oleObj spid="_x0000_s47110" name="Equation" r:id="rId8" imgW="583920" imgH="279360" progId="Equation.3">
                <p:embed/>
              </p:oleObj>
            </a:graphicData>
          </a:graphic>
        </p:graphicFrame>
        <p:cxnSp>
          <p:nvCxnSpPr>
            <p:cNvPr id="57" name="AutoShape 21"/>
            <p:cNvCxnSpPr>
              <a:cxnSpLocks noChangeShapeType="1"/>
            </p:cNvCxnSpPr>
            <p:nvPr/>
          </p:nvCxnSpPr>
          <p:spPr bwMode="auto">
            <a:xfrm>
              <a:off x="2549624" y="1558280"/>
              <a:ext cx="0" cy="648072"/>
            </a:xfrm>
            <a:prstGeom prst="straightConnector1">
              <a:avLst/>
            </a:prstGeom>
            <a:noFill/>
            <a:ln w="9525">
              <a:solidFill>
                <a:srgbClr val="000000"/>
              </a:solidFill>
              <a:round/>
              <a:headEnd/>
              <a:tailEnd type="triangle" w="med" len="med"/>
            </a:ln>
          </p:spPr>
        </p:cxnSp>
        <p:graphicFrame>
          <p:nvGraphicFramePr>
            <p:cNvPr id="58" name="Object 57"/>
            <p:cNvGraphicFramePr>
              <a:graphicFrameLocks noChangeAspect="1"/>
            </p:cNvGraphicFramePr>
            <p:nvPr/>
          </p:nvGraphicFramePr>
          <p:xfrm>
            <a:off x="2189584" y="1702296"/>
            <a:ext cx="330200" cy="381000"/>
          </p:xfrm>
          <a:graphic>
            <a:graphicData uri="http://schemas.openxmlformats.org/presentationml/2006/ole">
              <p:oleObj spid="_x0000_s47111" name="Equation" r:id="rId9" imgW="330120" imgH="380880" progId="Equation.3">
                <p:embed/>
              </p:oleObj>
            </a:graphicData>
          </a:graphic>
        </p:graphicFrame>
        <p:graphicFrame>
          <p:nvGraphicFramePr>
            <p:cNvPr id="59" name="Object 58"/>
            <p:cNvGraphicFramePr>
              <a:graphicFrameLocks noChangeAspect="1"/>
            </p:cNvGraphicFramePr>
            <p:nvPr/>
          </p:nvGraphicFramePr>
          <p:xfrm>
            <a:off x="2837656" y="1918320"/>
            <a:ext cx="254000" cy="279400"/>
          </p:xfrm>
          <a:graphic>
            <a:graphicData uri="http://schemas.openxmlformats.org/presentationml/2006/ole">
              <p:oleObj spid="_x0000_s47112" name="Equation" r:id="rId10" imgW="253800" imgH="279360" progId="Equation.3">
                <p:embed/>
              </p:oleObj>
            </a:graphicData>
          </a:graphic>
        </p:graphicFrame>
        <p:grpSp>
          <p:nvGrpSpPr>
            <p:cNvPr id="8" name="Group 47"/>
            <p:cNvGrpSpPr/>
            <p:nvPr/>
          </p:nvGrpSpPr>
          <p:grpSpPr>
            <a:xfrm>
              <a:off x="830331" y="1617531"/>
              <a:ext cx="408940" cy="408826"/>
              <a:chOff x="107504" y="2996952"/>
              <a:chExt cx="408940" cy="408826"/>
            </a:xfrm>
          </p:grpSpPr>
          <p:sp>
            <p:nvSpPr>
              <p:cNvPr id="93"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4"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pSp>
          <p:nvGrpSpPr>
            <p:cNvPr id="9" name="Group 48"/>
            <p:cNvGrpSpPr/>
            <p:nvPr/>
          </p:nvGrpSpPr>
          <p:grpSpPr>
            <a:xfrm>
              <a:off x="4205808" y="2297611"/>
              <a:ext cx="420948" cy="408826"/>
              <a:chOff x="107504" y="2996952"/>
              <a:chExt cx="420948" cy="408826"/>
            </a:xfrm>
          </p:grpSpPr>
          <p:sp>
            <p:nvSpPr>
              <p:cNvPr id="91"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2"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62" name="AutoShape 10"/>
            <p:cNvCxnSpPr>
              <a:cxnSpLocks noChangeShapeType="1"/>
            </p:cNvCxnSpPr>
            <p:nvPr/>
          </p:nvCxnSpPr>
          <p:spPr bwMode="auto">
            <a:xfrm>
              <a:off x="3773760" y="2494384"/>
              <a:ext cx="1080120" cy="0"/>
            </a:xfrm>
            <a:prstGeom prst="straightConnector1">
              <a:avLst/>
            </a:prstGeom>
            <a:noFill/>
            <a:ln w="28575">
              <a:solidFill>
                <a:srgbClr val="000000"/>
              </a:solidFill>
              <a:round/>
              <a:headEnd type="oval"/>
              <a:tailEnd/>
            </a:ln>
          </p:spPr>
        </p:cxnSp>
        <p:cxnSp>
          <p:nvCxnSpPr>
            <p:cNvPr id="63" name="AutoShape 8"/>
            <p:cNvCxnSpPr>
              <a:cxnSpLocks noChangeShapeType="1"/>
            </p:cNvCxnSpPr>
            <p:nvPr/>
          </p:nvCxnSpPr>
          <p:spPr bwMode="auto">
            <a:xfrm flipV="1">
              <a:off x="3773760" y="1270248"/>
              <a:ext cx="0" cy="1224607"/>
            </a:xfrm>
            <a:prstGeom prst="straightConnector1">
              <a:avLst/>
            </a:prstGeom>
            <a:noFill/>
            <a:ln w="28575">
              <a:solidFill>
                <a:srgbClr val="000000"/>
              </a:solidFill>
              <a:round/>
              <a:headEnd type="oval" w="med" len="med"/>
              <a:tailEnd type="oval" w="med" len="med"/>
            </a:ln>
          </p:spPr>
        </p:cxnSp>
        <p:cxnSp>
          <p:nvCxnSpPr>
            <p:cNvPr id="64" name="AutoShape 8"/>
            <p:cNvCxnSpPr>
              <a:cxnSpLocks noChangeShapeType="1"/>
            </p:cNvCxnSpPr>
            <p:nvPr/>
          </p:nvCxnSpPr>
          <p:spPr bwMode="auto">
            <a:xfrm flipV="1">
              <a:off x="2837656" y="1896300"/>
              <a:ext cx="0" cy="598556"/>
            </a:xfrm>
            <a:prstGeom prst="straightConnector1">
              <a:avLst/>
            </a:prstGeom>
            <a:noFill/>
            <a:ln w="28575">
              <a:solidFill>
                <a:srgbClr val="000000"/>
              </a:solidFill>
              <a:round/>
              <a:headEnd type="oval"/>
              <a:tailEnd/>
            </a:ln>
          </p:spPr>
        </p:cxnSp>
        <p:cxnSp>
          <p:nvCxnSpPr>
            <p:cNvPr id="65" name="AutoShape 8"/>
            <p:cNvCxnSpPr>
              <a:cxnSpLocks noChangeShapeType="1"/>
            </p:cNvCxnSpPr>
            <p:nvPr/>
          </p:nvCxnSpPr>
          <p:spPr bwMode="auto">
            <a:xfrm flipV="1">
              <a:off x="1037456" y="1270248"/>
              <a:ext cx="0" cy="1224607"/>
            </a:xfrm>
            <a:prstGeom prst="straightConnector1">
              <a:avLst/>
            </a:prstGeom>
            <a:noFill/>
            <a:ln w="28575">
              <a:solidFill>
                <a:srgbClr val="000000"/>
              </a:solidFill>
              <a:round/>
              <a:headEnd/>
              <a:tailEnd/>
            </a:ln>
          </p:spPr>
        </p:cxnSp>
        <p:sp>
          <p:nvSpPr>
            <p:cNvPr id="66" name="Rectangle 15"/>
            <p:cNvSpPr>
              <a:spLocks noChangeArrowheads="1"/>
            </p:cNvSpPr>
            <p:nvPr/>
          </p:nvSpPr>
          <p:spPr bwMode="auto">
            <a:xfrm>
              <a:off x="3668296" y="164093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7" name="AutoShape 10"/>
            <p:cNvCxnSpPr>
              <a:cxnSpLocks noChangeShapeType="1"/>
            </p:cNvCxnSpPr>
            <p:nvPr/>
          </p:nvCxnSpPr>
          <p:spPr bwMode="auto">
            <a:xfrm>
              <a:off x="1037456" y="2494384"/>
              <a:ext cx="2736304" cy="0"/>
            </a:xfrm>
            <a:prstGeom prst="straightConnector1">
              <a:avLst/>
            </a:prstGeom>
            <a:noFill/>
            <a:ln w="28575">
              <a:solidFill>
                <a:srgbClr val="000000"/>
              </a:solidFill>
              <a:round/>
              <a:headEnd type="none" w="med" len="med"/>
              <a:tailEnd type="none" w="med" len="med"/>
            </a:ln>
          </p:spPr>
        </p:cxnSp>
        <p:cxnSp>
          <p:nvCxnSpPr>
            <p:cNvPr id="68" name="AutoShape 10"/>
            <p:cNvCxnSpPr>
              <a:cxnSpLocks noChangeShapeType="1"/>
            </p:cNvCxnSpPr>
            <p:nvPr/>
          </p:nvCxnSpPr>
          <p:spPr bwMode="auto">
            <a:xfrm flipH="1">
              <a:off x="2573868" y="1786288"/>
              <a:ext cx="504056" cy="0"/>
            </a:xfrm>
            <a:prstGeom prst="straightConnector1">
              <a:avLst/>
            </a:prstGeom>
            <a:noFill/>
            <a:ln w="28575">
              <a:solidFill>
                <a:srgbClr val="000000"/>
              </a:solidFill>
              <a:round/>
              <a:headEnd/>
              <a:tailEnd/>
            </a:ln>
          </p:spPr>
        </p:cxnSp>
        <p:cxnSp>
          <p:nvCxnSpPr>
            <p:cNvPr id="69" name="AutoShape 10"/>
            <p:cNvCxnSpPr>
              <a:cxnSpLocks noChangeShapeType="1"/>
            </p:cNvCxnSpPr>
            <p:nvPr/>
          </p:nvCxnSpPr>
          <p:spPr bwMode="auto">
            <a:xfrm flipH="1">
              <a:off x="2573868" y="1895937"/>
              <a:ext cx="504056" cy="0"/>
            </a:xfrm>
            <a:prstGeom prst="straightConnector1">
              <a:avLst/>
            </a:prstGeom>
            <a:noFill/>
            <a:ln w="28575">
              <a:solidFill>
                <a:srgbClr val="000000"/>
              </a:solidFill>
              <a:round/>
              <a:headEnd/>
              <a:tailEnd/>
            </a:ln>
          </p:spPr>
        </p:cxnSp>
        <p:cxnSp>
          <p:nvCxnSpPr>
            <p:cNvPr id="70" name="AutoShape 8"/>
            <p:cNvCxnSpPr>
              <a:cxnSpLocks noChangeShapeType="1"/>
            </p:cNvCxnSpPr>
            <p:nvPr/>
          </p:nvCxnSpPr>
          <p:spPr bwMode="auto">
            <a:xfrm>
              <a:off x="2837656" y="1270248"/>
              <a:ext cx="0" cy="526548"/>
            </a:xfrm>
            <a:prstGeom prst="straightConnector1">
              <a:avLst/>
            </a:prstGeom>
            <a:noFill/>
            <a:ln w="28575">
              <a:solidFill>
                <a:srgbClr val="000000"/>
              </a:solidFill>
              <a:round/>
              <a:headEnd type="oval"/>
              <a:tailEnd/>
            </a:ln>
          </p:spPr>
        </p:cxnSp>
        <p:cxnSp>
          <p:nvCxnSpPr>
            <p:cNvPr id="71" name="AutoShape 10"/>
            <p:cNvCxnSpPr>
              <a:cxnSpLocks noChangeShapeType="1"/>
              <a:endCxn id="105" idx="2"/>
            </p:cNvCxnSpPr>
            <p:nvPr/>
          </p:nvCxnSpPr>
          <p:spPr bwMode="auto">
            <a:xfrm>
              <a:off x="1037456" y="1270248"/>
              <a:ext cx="936104" cy="0"/>
            </a:xfrm>
            <a:prstGeom prst="straightConnector1">
              <a:avLst/>
            </a:prstGeom>
            <a:noFill/>
            <a:ln w="28575">
              <a:solidFill>
                <a:srgbClr val="000000"/>
              </a:solidFill>
              <a:round/>
              <a:headEnd type="none" w="med" len="med"/>
              <a:tailEnd type="none" w="med" len="med"/>
            </a:ln>
          </p:spPr>
        </p:cxnSp>
        <p:sp>
          <p:nvSpPr>
            <p:cNvPr id="72" name="Rectangle 15"/>
            <p:cNvSpPr>
              <a:spLocks noChangeArrowheads="1"/>
            </p:cNvSpPr>
            <p:nvPr/>
          </p:nvSpPr>
          <p:spPr bwMode="auto">
            <a:xfrm rot="5400000">
              <a:off x="1431789" y="1068058"/>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73" name="AutoShape 10"/>
            <p:cNvCxnSpPr>
              <a:cxnSpLocks noChangeShapeType="1"/>
            </p:cNvCxnSpPr>
            <p:nvPr/>
          </p:nvCxnSpPr>
          <p:spPr bwMode="auto">
            <a:xfrm>
              <a:off x="2549624" y="1270248"/>
              <a:ext cx="1440160" cy="0"/>
            </a:xfrm>
            <a:prstGeom prst="straightConnector1">
              <a:avLst/>
            </a:prstGeom>
            <a:noFill/>
            <a:ln w="28575">
              <a:solidFill>
                <a:srgbClr val="000000"/>
              </a:solidFill>
              <a:round/>
              <a:headEnd type="none" w="med" len="med"/>
              <a:tailEnd type="none" w="med" len="med"/>
            </a:ln>
          </p:spPr>
        </p:cxnSp>
        <p:cxnSp>
          <p:nvCxnSpPr>
            <p:cNvPr id="74" name="AutoShape 10"/>
            <p:cNvCxnSpPr>
              <a:cxnSpLocks noChangeShapeType="1"/>
            </p:cNvCxnSpPr>
            <p:nvPr/>
          </p:nvCxnSpPr>
          <p:spPr bwMode="auto">
            <a:xfrm>
              <a:off x="4539775" y="1270248"/>
              <a:ext cx="321901" cy="0"/>
            </a:xfrm>
            <a:prstGeom prst="straightConnector1">
              <a:avLst/>
            </a:prstGeom>
            <a:noFill/>
            <a:ln w="28575">
              <a:solidFill>
                <a:srgbClr val="000000"/>
              </a:solidFill>
              <a:round/>
              <a:headEnd type="none" w="med" len="med"/>
              <a:tailEnd type="none" w="med" len="med"/>
            </a:ln>
          </p:spPr>
        </p:cxnSp>
        <p:graphicFrame>
          <p:nvGraphicFramePr>
            <p:cNvPr id="75" name="Object 74"/>
            <p:cNvGraphicFramePr>
              <a:graphicFrameLocks noChangeAspect="1"/>
            </p:cNvGraphicFramePr>
            <p:nvPr/>
          </p:nvGraphicFramePr>
          <p:xfrm>
            <a:off x="3917776" y="1630288"/>
            <a:ext cx="317500" cy="368300"/>
          </p:xfrm>
          <a:graphic>
            <a:graphicData uri="http://schemas.openxmlformats.org/presentationml/2006/ole">
              <p:oleObj spid="_x0000_s47113" name="Equation" r:id="rId11" imgW="317160" imgH="368280" progId="Equation.3">
                <p:embed/>
              </p:oleObj>
            </a:graphicData>
          </a:graphic>
        </p:graphicFrame>
        <p:graphicFrame>
          <p:nvGraphicFramePr>
            <p:cNvPr id="76" name="Object 75"/>
            <p:cNvGraphicFramePr>
              <a:graphicFrameLocks noChangeAspect="1"/>
            </p:cNvGraphicFramePr>
            <p:nvPr/>
          </p:nvGraphicFramePr>
          <p:xfrm>
            <a:off x="4997896" y="1630288"/>
            <a:ext cx="304800" cy="381000"/>
          </p:xfrm>
          <a:graphic>
            <a:graphicData uri="http://schemas.openxmlformats.org/presentationml/2006/ole">
              <p:oleObj spid="_x0000_s47114" name="Equation" r:id="rId12" imgW="304560" imgH="380880" progId="Equation.3">
                <p:embed/>
              </p:oleObj>
            </a:graphicData>
          </a:graphic>
        </p:graphicFrame>
        <p:graphicFrame>
          <p:nvGraphicFramePr>
            <p:cNvPr id="77" name="Object 76"/>
            <p:cNvGraphicFramePr>
              <a:graphicFrameLocks noChangeAspect="1"/>
            </p:cNvGraphicFramePr>
            <p:nvPr/>
          </p:nvGraphicFramePr>
          <p:xfrm>
            <a:off x="533400" y="1630288"/>
            <a:ext cx="292100" cy="368300"/>
          </p:xfrm>
          <a:graphic>
            <a:graphicData uri="http://schemas.openxmlformats.org/presentationml/2006/ole">
              <p:oleObj spid="_x0000_s47115" name="Equation" r:id="rId13" imgW="291960" imgH="368280" progId="Equation.3">
                <p:embed/>
              </p:oleObj>
            </a:graphicData>
          </a:graphic>
        </p:graphicFrame>
        <p:graphicFrame>
          <p:nvGraphicFramePr>
            <p:cNvPr id="78" name="Object 77"/>
            <p:cNvGraphicFramePr>
              <a:graphicFrameLocks noChangeAspect="1"/>
            </p:cNvGraphicFramePr>
            <p:nvPr/>
          </p:nvGraphicFramePr>
          <p:xfrm>
            <a:off x="4205808" y="2710408"/>
            <a:ext cx="330200" cy="368300"/>
          </p:xfrm>
          <a:graphic>
            <a:graphicData uri="http://schemas.openxmlformats.org/presentationml/2006/ole">
              <p:oleObj spid="_x0000_s47116" name="Equation" r:id="rId14" imgW="330120" imgH="368280" progId="Equation.3">
                <p:embed/>
              </p:oleObj>
            </a:graphicData>
          </a:graphic>
        </p:graphicFrame>
        <p:sp>
          <p:nvSpPr>
            <p:cNvPr id="79" name="Oval 78"/>
            <p:cNvSpPr/>
            <p:nvPr/>
          </p:nvSpPr>
          <p:spPr>
            <a:xfrm>
              <a:off x="2693640" y="9102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80" name="Oval 79"/>
            <p:cNvSpPr/>
            <p:nvPr/>
          </p:nvSpPr>
          <p:spPr>
            <a:xfrm>
              <a:off x="2693640" y="256639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81" name="Object 80"/>
            <p:cNvGraphicFramePr>
              <a:graphicFrameLocks noChangeAspect="1"/>
            </p:cNvGraphicFramePr>
            <p:nvPr/>
          </p:nvGraphicFramePr>
          <p:xfrm>
            <a:off x="3845768" y="2062336"/>
            <a:ext cx="203200" cy="368300"/>
          </p:xfrm>
          <a:graphic>
            <a:graphicData uri="http://schemas.openxmlformats.org/presentationml/2006/ole">
              <p:oleObj spid="_x0000_s47117" name="Equation" r:id="rId15" imgW="203040" imgH="368280" progId="Equation.3">
                <p:embed/>
              </p:oleObj>
            </a:graphicData>
          </a:graphic>
        </p:graphicFrame>
        <p:graphicFrame>
          <p:nvGraphicFramePr>
            <p:cNvPr id="82" name="Object 81"/>
            <p:cNvGraphicFramePr>
              <a:graphicFrameLocks noChangeAspect="1"/>
            </p:cNvGraphicFramePr>
            <p:nvPr/>
          </p:nvGraphicFramePr>
          <p:xfrm>
            <a:off x="4925888" y="2134344"/>
            <a:ext cx="190500" cy="381000"/>
          </p:xfrm>
          <a:graphic>
            <a:graphicData uri="http://schemas.openxmlformats.org/presentationml/2006/ole">
              <p:oleObj spid="_x0000_s47118" name="Equation" r:id="rId16" imgW="190440" imgH="380880" progId="Equation.3">
                <p:embed/>
              </p:oleObj>
            </a:graphicData>
          </a:graphic>
        </p:graphicFrame>
        <p:graphicFrame>
          <p:nvGraphicFramePr>
            <p:cNvPr id="83" name="Object 82"/>
            <p:cNvGraphicFramePr>
              <a:graphicFrameLocks noChangeAspect="1"/>
            </p:cNvGraphicFramePr>
            <p:nvPr/>
          </p:nvGraphicFramePr>
          <p:xfrm>
            <a:off x="2621632" y="2062336"/>
            <a:ext cx="203200" cy="368300"/>
          </p:xfrm>
          <a:graphic>
            <a:graphicData uri="http://schemas.openxmlformats.org/presentationml/2006/ole">
              <p:oleObj spid="_x0000_s47119" name="Equation" r:id="rId17" imgW="203040" imgH="368280" progId="Equation.3">
                <p:embed/>
              </p:oleObj>
            </a:graphicData>
          </a:graphic>
        </p:graphicFrame>
        <p:cxnSp>
          <p:nvCxnSpPr>
            <p:cNvPr id="84" name="AutoShape 21"/>
            <p:cNvCxnSpPr>
              <a:cxnSpLocks noChangeShapeType="1"/>
            </p:cNvCxnSpPr>
            <p:nvPr/>
          </p:nvCxnSpPr>
          <p:spPr bwMode="auto">
            <a:xfrm>
              <a:off x="1037456" y="1270248"/>
              <a:ext cx="216024" cy="0"/>
            </a:xfrm>
            <a:prstGeom prst="straightConnector1">
              <a:avLst/>
            </a:prstGeom>
            <a:noFill/>
            <a:ln w="28575">
              <a:solidFill>
                <a:srgbClr val="000000"/>
              </a:solidFill>
              <a:round/>
              <a:headEnd/>
              <a:tailEnd type="triangle" w="med" len="med"/>
            </a:ln>
          </p:spPr>
        </p:cxnSp>
        <p:cxnSp>
          <p:nvCxnSpPr>
            <p:cNvPr id="85" name="AutoShape 21"/>
            <p:cNvCxnSpPr>
              <a:cxnSpLocks noChangeShapeType="1"/>
            </p:cNvCxnSpPr>
            <p:nvPr/>
          </p:nvCxnSpPr>
          <p:spPr bwMode="auto">
            <a:xfrm rot="5400000">
              <a:off x="4745868" y="2242356"/>
              <a:ext cx="216024" cy="0"/>
            </a:xfrm>
            <a:prstGeom prst="straightConnector1">
              <a:avLst/>
            </a:prstGeom>
            <a:noFill/>
            <a:ln w="28575">
              <a:solidFill>
                <a:srgbClr val="000000"/>
              </a:solidFill>
              <a:round/>
              <a:headEnd/>
              <a:tailEnd type="triangle" w="med" len="med"/>
            </a:ln>
          </p:spPr>
        </p:cxnSp>
        <p:cxnSp>
          <p:nvCxnSpPr>
            <p:cNvPr id="86" name="AutoShape 21"/>
            <p:cNvCxnSpPr>
              <a:cxnSpLocks noChangeShapeType="1"/>
            </p:cNvCxnSpPr>
            <p:nvPr/>
          </p:nvCxnSpPr>
          <p:spPr bwMode="auto">
            <a:xfrm rot="5400000">
              <a:off x="3665748" y="2314364"/>
              <a:ext cx="216024" cy="0"/>
            </a:xfrm>
            <a:prstGeom prst="straightConnector1">
              <a:avLst/>
            </a:prstGeom>
            <a:noFill/>
            <a:ln w="28575">
              <a:solidFill>
                <a:srgbClr val="000000"/>
              </a:solidFill>
              <a:round/>
              <a:headEnd/>
              <a:tailEnd type="triangle" w="med" len="med"/>
            </a:ln>
          </p:spPr>
        </p:cxnSp>
        <p:cxnSp>
          <p:nvCxnSpPr>
            <p:cNvPr id="87" name="AutoShape 21"/>
            <p:cNvCxnSpPr>
              <a:cxnSpLocks noChangeShapeType="1"/>
            </p:cNvCxnSpPr>
            <p:nvPr/>
          </p:nvCxnSpPr>
          <p:spPr bwMode="auto">
            <a:xfrm rot="5400000">
              <a:off x="2729644" y="2242356"/>
              <a:ext cx="216024" cy="0"/>
            </a:xfrm>
            <a:prstGeom prst="straightConnector1">
              <a:avLst/>
            </a:prstGeom>
            <a:noFill/>
            <a:ln w="28575">
              <a:solidFill>
                <a:srgbClr val="000000"/>
              </a:solidFill>
              <a:round/>
              <a:headEnd/>
              <a:tailEnd type="triangle" w="med" len="med"/>
            </a:ln>
          </p:spPr>
        </p:cxnSp>
      </p:grpSp>
      <p:grpSp>
        <p:nvGrpSpPr>
          <p:cNvPr id="95" name="Group 94"/>
          <p:cNvGrpSpPr/>
          <p:nvPr/>
        </p:nvGrpSpPr>
        <p:grpSpPr>
          <a:xfrm>
            <a:off x="1524000" y="1447801"/>
            <a:ext cx="502189" cy="914400"/>
            <a:chOff x="1312912" y="1774304"/>
            <a:chExt cx="502189" cy="1101915"/>
          </a:xfrm>
        </p:grpSpPr>
        <p:sp>
          <p:nvSpPr>
            <p:cNvPr id="89"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dirty="0" smtClean="0">
                  <a:ln>
                    <a:noFill/>
                  </a:ln>
                  <a:solidFill>
                    <a:schemeClr val="tx1"/>
                  </a:solidFill>
                  <a:effectLst/>
                  <a:latin typeface="Times New Roman" pitchFamily="18" charset="0"/>
                </a:rPr>
                <a:t>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90"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grpSp>
        <p:nvGrpSpPr>
          <p:cNvPr id="114" name="Group 113"/>
          <p:cNvGrpSpPr/>
          <p:nvPr/>
        </p:nvGrpSpPr>
        <p:grpSpPr>
          <a:xfrm>
            <a:off x="3124200" y="1447800"/>
            <a:ext cx="502189" cy="914400"/>
            <a:chOff x="1312912" y="1774304"/>
            <a:chExt cx="502189" cy="1101915"/>
          </a:xfrm>
        </p:grpSpPr>
        <p:sp>
          <p:nvSpPr>
            <p:cNvPr id="115"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116"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sp>
        <p:nvSpPr>
          <p:cNvPr id="88" name="Slide Number Placeholder 87"/>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3"/>
          <p:cNvGrpSpPr/>
          <p:nvPr/>
        </p:nvGrpSpPr>
        <p:grpSpPr>
          <a:xfrm>
            <a:off x="179512" y="116632"/>
            <a:ext cx="4769296" cy="2240508"/>
            <a:chOff x="3923928" y="2204864"/>
            <a:chExt cx="4769296" cy="2240508"/>
          </a:xfrm>
        </p:grpSpPr>
        <p:cxnSp>
          <p:nvCxnSpPr>
            <p:cNvPr id="5" name="AutoShape 8"/>
            <p:cNvCxnSpPr>
              <a:cxnSpLocks noChangeShapeType="1"/>
            </p:cNvCxnSpPr>
            <p:nvPr/>
          </p:nvCxnSpPr>
          <p:spPr bwMode="auto">
            <a:xfrm flipV="1">
              <a:off x="8244408" y="2636912"/>
              <a:ext cx="0" cy="1224607"/>
            </a:xfrm>
            <a:prstGeom prst="straightConnector1">
              <a:avLst/>
            </a:prstGeom>
            <a:noFill/>
            <a:ln w="28575">
              <a:solidFill>
                <a:srgbClr val="000000"/>
              </a:solidFill>
              <a:round/>
              <a:headEnd/>
              <a:tailEnd/>
            </a:ln>
          </p:spPr>
        </p:cxnSp>
        <p:sp>
          <p:nvSpPr>
            <p:cNvPr id="7" name="Rectangle 15"/>
            <p:cNvSpPr>
              <a:spLocks noChangeArrowheads="1"/>
            </p:cNvSpPr>
            <p:nvPr/>
          </p:nvSpPr>
          <p:spPr bwMode="auto">
            <a:xfrm>
              <a:off x="8123512"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0" name="AutoShape 8"/>
            <p:cNvCxnSpPr>
              <a:cxnSpLocks noChangeShapeType="1"/>
            </p:cNvCxnSpPr>
            <p:nvPr/>
          </p:nvCxnSpPr>
          <p:spPr bwMode="auto">
            <a:xfrm flipV="1">
              <a:off x="7945396" y="2492896"/>
              <a:ext cx="0" cy="134466"/>
            </a:xfrm>
            <a:prstGeom prst="straightConnector1">
              <a:avLst/>
            </a:prstGeom>
            <a:noFill/>
            <a:ln w="28575">
              <a:solidFill>
                <a:srgbClr val="000000"/>
              </a:solidFill>
              <a:round/>
              <a:headEnd/>
              <a:tailEnd/>
            </a:ln>
          </p:spPr>
        </p:cxnSp>
        <p:cxnSp>
          <p:nvCxnSpPr>
            <p:cNvPr id="14" name="AutoShape 10"/>
            <p:cNvCxnSpPr>
              <a:cxnSpLocks noChangeShapeType="1"/>
            </p:cNvCxnSpPr>
            <p:nvPr/>
          </p:nvCxnSpPr>
          <p:spPr bwMode="auto">
            <a:xfrm flipH="1">
              <a:off x="7380312" y="2454442"/>
              <a:ext cx="622550" cy="182470"/>
            </a:xfrm>
            <a:prstGeom prst="straightConnector1">
              <a:avLst/>
            </a:prstGeom>
            <a:noFill/>
            <a:ln w="28575">
              <a:solidFill>
                <a:srgbClr val="000000"/>
              </a:solidFill>
              <a:round/>
              <a:headEnd type="none"/>
              <a:tailEnd type="oval"/>
            </a:ln>
          </p:spPr>
        </p:cxnSp>
        <p:graphicFrame>
          <p:nvGraphicFramePr>
            <p:cNvPr id="16" name="Object 15"/>
            <p:cNvGraphicFramePr>
              <a:graphicFrameLocks noChangeAspect="1"/>
            </p:cNvGraphicFramePr>
            <p:nvPr/>
          </p:nvGraphicFramePr>
          <p:xfrm>
            <a:off x="4788024" y="2204864"/>
            <a:ext cx="279400" cy="368300"/>
          </p:xfrm>
          <a:graphic>
            <a:graphicData uri="http://schemas.openxmlformats.org/presentationml/2006/ole">
              <p:oleObj spid="_x0000_s66562" name="Equation" r:id="rId3" imgW="279360" imgH="368280" progId="Equation.3">
                <p:embed/>
              </p:oleObj>
            </a:graphicData>
          </a:graphic>
        </p:graphicFrame>
        <p:graphicFrame>
          <p:nvGraphicFramePr>
            <p:cNvPr id="19" name="Object 18"/>
            <p:cNvGraphicFramePr>
              <a:graphicFrameLocks noChangeAspect="1"/>
            </p:cNvGraphicFramePr>
            <p:nvPr/>
          </p:nvGraphicFramePr>
          <p:xfrm>
            <a:off x="4427984" y="2204864"/>
            <a:ext cx="165100" cy="368300"/>
          </p:xfrm>
          <a:graphic>
            <a:graphicData uri="http://schemas.openxmlformats.org/presentationml/2006/ole">
              <p:oleObj spid="_x0000_s66563" name="Equation" r:id="rId4" imgW="164880" imgH="368280" progId="Equation.3">
                <p:embed/>
              </p:oleObj>
            </a:graphicData>
          </a:graphic>
        </p:graphicFrame>
        <p:cxnSp>
          <p:nvCxnSpPr>
            <p:cNvPr id="29" name="AutoShape 21"/>
            <p:cNvCxnSpPr>
              <a:cxnSpLocks noChangeShapeType="1"/>
            </p:cNvCxnSpPr>
            <p:nvPr/>
          </p:nvCxnSpPr>
          <p:spPr bwMode="auto">
            <a:xfrm>
              <a:off x="5940152" y="2924944"/>
              <a:ext cx="0" cy="648072"/>
            </a:xfrm>
            <a:prstGeom prst="straightConnector1">
              <a:avLst/>
            </a:prstGeom>
            <a:noFill/>
            <a:ln w="9525">
              <a:solidFill>
                <a:srgbClr val="000000"/>
              </a:solidFill>
              <a:round/>
              <a:headEnd/>
              <a:tailEnd type="triangle" w="med" len="med"/>
            </a:ln>
          </p:spPr>
        </p:cxnSp>
        <p:graphicFrame>
          <p:nvGraphicFramePr>
            <p:cNvPr id="30" name="Object 29"/>
            <p:cNvGraphicFramePr>
              <a:graphicFrameLocks noChangeAspect="1"/>
            </p:cNvGraphicFramePr>
            <p:nvPr/>
          </p:nvGraphicFramePr>
          <p:xfrm>
            <a:off x="5580112" y="3068960"/>
            <a:ext cx="330200" cy="381000"/>
          </p:xfrm>
          <a:graphic>
            <a:graphicData uri="http://schemas.openxmlformats.org/presentationml/2006/ole">
              <p:oleObj spid="_x0000_s66564" name="Equation" r:id="rId5" imgW="330120" imgH="380880" progId="Equation.3">
                <p:embed/>
              </p:oleObj>
            </a:graphicData>
          </a:graphic>
        </p:graphicFrame>
        <p:grpSp>
          <p:nvGrpSpPr>
            <p:cNvPr id="3" name="Group 47"/>
            <p:cNvGrpSpPr/>
            <p:nvPr/>
          </p:nvGrpSpPr>
          <p:grpSpPr>
            <a:xfrm>
              <a:off x="4220859" y="2984195"/>
              <a:ext cx="408940" cy="408826"/>
              <a:chOff x="107504" y="2996952"/>
              <a:chExt cx="408940" cy="408826"/>
            </a:xfrm>
          </p:grpSpPr>
          <p:sp>
            <p:nvSpPr>
              <p:cNvPr id="4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4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pSp>
          <p:nvGrpSpPr>
            <p:cNvPr id="4" name="Group 48"/>
            <p:cNvGrpSpPr/>
            <p:nvPr/>
          </p:nvGrpSpPr>
          <p:grpSpPr>
            <a:xfrm>
              <a:off x="7596336" y="3664275"/>
              <a:ext cx="420948" cy="408826"/>
              <a:chOff x="107504" y="2996952"/>
              <a:chExt cx="420948" cy="408826"/>
            </a:xfrm>
          </p:grpSpPr>
          <p:sp>
            <p:nvSpPr>
              <p:cNvPr id="50"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51"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52" name="AutoShape 10"/>
            <p:cNvCxnSpPr>
              <a:cxnSpLocks noChangeShapeType="1"/>
            </p:cNvCxnSpPr>
            <p:nvPr/>
          </p:nvCxnSpPr>
          <p:spPr bwMode="auto">
            <a:xfrm>
              <a:off x="7164288" y="3861048"/>
              <a:ext cx="1080120" cy="0"/>
            </a:xfrm>
            <a:prstGeom prst="straightConnector1">
              <a:avLst/>
            </a:prstGeom>
            <a:noFill/>
            <a:ln w="28575">
              <a:solidFill>
                <a:srgbClr val="000000"/>
              </a:solidFill>
              <a:round/>
              <a:headEnd type="oval"/>
              <a:tailEnd/>
            </a:ln>
          </p:spPr>
        </p:cxnSp>
        <p:cxnSp>
          <p:nvCxnSpPr>
            <p:cNvPr id="53" name="AutoShape 8"/>
            <p:cNvCxnSpPr>
              <a:cxnSpLocks noChangeShapeType="1"/>
            </p:cNvCxnSpPr>
            <p:nvPr/>
          </p:nvCxnSpPr>
          <p:spPr bwMode="auto">
            <a:xfrm flipV="1">
              <a:off x="7164288" y="2636912"/>
              <a:ext cx="0" cy="1224607"/>
            </a:xfrm>
            <a:prstGeom prst="straightConnector1">
              <a:avLst/>
            </a:prstGeom>
            <a:noFill/>
            <a:ln w="28575">
              <a:solidFill>
                <a:srgbClr val="000000"/>
              </a:solidFill>
              <a:round/>
              <a:headEnd type="oval" w="med" len="med"/>
              <a:tailEnd type="oval" w="med" len="med"/>
            </a:ln>
          </p:spPr>
        </p:cxnSp>
        <p:cxnSp>
          <p:nvCxnSpPr>
            <p:cNvPr id="55" name="AutoShape 8"/>
            <p:cNvCxnSpPr>
              <a:cxnSpLocks noChangeShapeType="1"/>
            </p:cNvCxnSpPr>
            <p:nvPr/>
          </p:nvCxnSpPr>
          <p:spPr bwMode="auto">
            <a:xfrm flipV="1">
              <a:off x="6228184" y="3356992"/>
              <a:ext cx="0" cy="504528"/>
            </a:xfrm>
            <a:prstGeom prst="straightConnector1">
              <a:avLst/>
            </a:prstGeom>
            <a:noFill/>
            <a:ln w="28575">
              <a:solidFill>
                <a:srgbClr val="000000"/>
              </a:solidFill>
              <a:round/>
              <a:headEnd type="oval" w="med" len="med"/>
              <a:tailEnd type="oval" w="med" len="med"/>
            </a:ln>
          </p:spPr>
        </p:cxnSp>
        <p:cxnSp>
          <p:nvCxnSpPr>
            <p:cNvPr id="56" name="AutoShape 8"/>
            <p:cNvCxnSpPr>
              <a:cxnSpLocks noChangeShapeType="1"/>
            </p:cNvCxnSpPr>
            <p:nvPr/>
          </p:nvCxnSpPr>
          <p:spPr bwMode="auto">
            <a:xfrm flipV="1">
              <a:off x="4427984" y="2636912"/>
              <a:ext cx="0" cy="1224607"/>
            </a:xfrm>
            <a:prstGeom prst="straightConnector1">
              <a:avLst/>
            </a:prstGeom>
            <a:noFill/>
            <a:ln w="28575">
              <a:solidFill>
                <a:srgbClr val="000000"/>
              </a:solidFill>
              <a:round/>
              <a:headEnd/>
              <a:tailEnd/>
            </a:ln>
          </p:spPr>
        </p:cxnSp>
        <p:sp>
          <p:nvSpPr>
            <p:cNvPr id="57" name="Rectangle 15"/>
            <p:cNvSpPr>
              <a:spLocks noChangeArrowheads="1"/>
            </p:cNvSpPr>
            <p:nvPr/>
          </p:nvSpPr>
          <p:spPr bwMode="auto">
            <a:xfrm>
              <a:off x="7058824"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59" name="AutoShape 10"/>
            <p:cNvCxnSpPr>
              <a:cxnSpLocks noChangeShapeType="1"/>
            </p:cNvCxnSpPr>
            <p:nvPr/>
          </p:nvCxnSpPr>
          <p:spPr bwMode="auto">
            <a:xfrm>
              <a:off x="4427984" y="3861048"/>
              <a:ext cx="2736304" cy="0"/>
            </a:xfrm>
            <a:prstGeom prst="straightConnector1">
              <a:avLst/>
            </a:prstGeom>
            <a:noFill/>
            <a:ln w="28575">
              <a:solidFill>
                <a:srgbClr val="000000"/>
              </a:solidFill>
              <a:round/>
              <a:headEnd type="none" w="med" len="med"/>
              <a:tailEnd type="none" w="med" len="med"/>
            </a:ln>
          </p:spPr>
        </p:cxnSp>
        <p:cxnSp>
          <p:nvCxnSpPr>
            <p:cNvPr id="65" name="AutoShape 8"/>
            <p:cNvCxnSpPr>
              <a:cxnSpLocks noChangeShapeType="1"/>
            </p:cNvCxnSpPr>
            <p:nvPr/>
          </p:nvCxnSpPr>
          <p:spPr bwMode="auto">
            <a:xfrm>
              <a:off x="6228184" y="2636912"/>
              <a:ext cx="0" cy="360040"/>
            </a:xfrm>
            <a:prstGeom prst="straightConnector1">
              <a:avLst/>
            </a:prstGeom>
            <a:noFill/>
            <a:ln w="28575">
              <a:solidFill>
                <a:srgbClr val="000000"/>
              </a:solidFill>
              <a:round/>
              <a:headEnd type="oval" w="med" len="med"/>
              <a:tailEnd type="oval" w="med" len="med"/>
            </a:ln>
          </p:spPr>
        </p:cxnSp>
        <p:cxnSp>
          <p:nvCxnSpPr>
            <p:cNvPr id="66" name="AutoShape 10"/>
            <p:cNvCxnSpPr>
              <a:cxnSpLocks noChangeShapeType="1"/>
            </p:cNvCxnSpPr>
            <p:nvPr/>
          </p:nvCxnSpPr>
          <p:spPr bwMode="auto">
            <a:xfrm>
              <a:off x="4427984" y="2636912"/>
              <a:ext cx="1584176" cy="0"/>
            </a:xfrm>
            <a:prstGeom prst="straightConnector1">
              <a:avLst/>
            </a:prstGeom>
            <a:noFill/>
            <a:ln w="28575">
              <a:solidFill>
                <a:srgbClr val="000000"/>
              </a:solidFill>
              <a:round/>
              <a:headEnd type="none" w="med" len="med"/>
              <a:tailEnd type="none" w="med" len="med"/>
            </a:ln>
          </p:spPr>
        </p:cxnSp>
        <p:sp>
          <p:nvSpPr>
            <p:cNvPr id="58" name="Rectangle 15"/>
            <p:cNvSpPr>
              <a:spLocks noChangeArrowheads="1"/>
            </p:cNvSpPr>
            <p:nvPr/>
          </p:nvSpPr>
          <p:spPr bwMode="auto">
            <a:xfrm rot="5400000">
              <a:off x="4822317" y="243472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8" name="AutoShape 10"/>
            <p:cNvCxnSpPr>
              <a:cxnSpLocks noChangeShapeType="1"/>
            </p:cNvCxnSpPr>
            <p:nvPr/>
          </p:nvCxnSpPr>
          <p:spPr bwMode="auto">
            <a:xfrm>
              <a:off x="5940152" y="2636912"/>
              <a:ext cx="1440160" cy="0"/>
            </a:xfrm>
            <a:prstGeom prst="straightConnector1">
              <a:avLst/>
            </a:prstGeom>
            <a:noFill/>
            <a:ln w="28575">
              <a:solidFill>
                <a:srgbClr val="000000"/>
              </a:solidFill>
              <a:round/>
              <a:headEnd type="none" w="med" len="med"/>
              <a:tailEnd type="none" w="med" len="med"/>
            </a:ln>
          </p:spPr>
        </p:cxnSp>
        <p:cxnSp>
          <p:nvCxnSpPr>
            <p:cNvPr id="72" name="AutoShape 10"/>
            <p:cNvCxnSpPr>
              <a:cxnSpLocks noChangeShapeType="1"/>
            </p:cNvCxnSpPr>
            <p:nvPr/>
          </p:nvCxnSpPr>
          <p:spPr bwMode="auto">
            <a:xfrm>
              <a:off x="7930303" y="2636912"/>
              <a:ext cx="321901" cy="0"/>
            </a:xfrm>
            <a:prstGeom prst="straightConnector1">
              <a:avLst/>
            </a:prstGeom>
            <a:noFill/>
            <a:ln w="28575">
              <a:solidFill>
                <a:srgbClr val="000000"/>
              </a:solidFill>
              <a:round/>
              <a:headEnd type="none" w="med" len="med"/>
              <a:tailEnd type="none" w="med" len="med"/>
            </a:ln>
          </p:spPr>
        </p:cxnSp>
        <p:graphicFrame>
          <p:nvGraphicFramePr>
            <p:cNvPr id="77" name="Object 76"/>
            <p:cNvGraphicFramePr>
              <a:graphicFrameLocks noChangeAspect="1"/>
            </p:cNvGraphicFramePr>
            <p:nvPr/>
          </p:nvGraphicFramePr>
          <p:xfrm>
            <a:off x="7308304" y="2996952"/>
            <a:ext cx="317500" cy="368300"/>
          </p:xfrm>
          <a:graphic>
            <a:graphicData uri="http://schemas.openxmlformats.org/presentationml/2006/ole">
              <p:oleObj spid="_x0000_s66565" name="Equation" r:id="rId6" imgW="317160" imgH="368280" progId="Equation.3">
                <p:embed/>
              </p:oleObj>
            </a:graphicData>
          </a:graphic>
        </p:graphicFrame>
        <p:graphicFrame>
          <p:nvGraphicFramePr>
            <p:cNvPr id="78" name="Object 77"/>
            <p:cNvGraphicFramePr>
              <a:graphicFrameLocks noChangeAspect="1"/>
            </p:cNvGraphicFramePr>
            <p:nvPr/>
          </p:nvGraphicFramePr>
          <p:xfrm>
            <a:off x="8388424" y="2996952"/>
            <a:ext cx="304800" cy="381000"/>
          </p:xfrm>
          <a:graphic>
            <a:graphicData uri="http://schemas.openxmlformats.org/presentationml/2006/ole">
              <p:oleObj spid="_x0000_s66566" name="Equation" r:id="rId7" imgW="304560" imgH="380880" progId="Equation.3">
                <p:embed/>
              </p:oleObj>
            </a:graphicData>
          </a:graphic>
        </p:graphicFrame>
        <p:graphicFrame>
          <p:nvGraphicFramePr>
            <p:cNvPr id="79" name="Object 78"/>
            <p:cNvGraphicFramePr>
              <a:graphicFrameLocks noChangeAspect="1"/>
            </p:cNvGraphicFramePr>
            <p:nvPr/>
          </p:nvGraphicFramePr>
          <p:xfrm>
            <a:off x="3923928" y="2996952"/>
            <a:ext cx="292100" cy="368300"/>
          </p:xfrm>
          <a:graphic>
            <a:graphicData uri="http://schemas.openxmlformats.org/presentationml/2006/ole">
              <p:oleObj spid="_x0000_s66567" name="Equation" r:id="rId8" imgW="291960" imgH="368280" progId="Equation.3">
                <p:embed/>
              </p:oleObj>
            </a:graphicData>
          </a:graphic>
        </p:graphicFrame>
        <p:graphicFrame>
          <p:nvGraphicFramePr>
            <p:cNvPr id="80" name="Object 79"/>
            <p:cNvGraphicFramePr>
              <a:graphicFrameLocks noChangeAspect="1"/>
            </p:cNvGraphicFramePr>
            <p:nvPr/>
          </p:nvGraphicFramePr>
          <p:xfrm>
            <a:off x="7596336" y="4077072"/>
            <a:ext cx="330200" cy="368300"/>
          </p:xfrm>
          <a:graphic>
            <a:graphicData uri="http://schemas.openxmlformats.org/presentationml/2006/ole">
              <p:oleObj spid="_x0000_s66568" name="Equation" r:id="rId9" imgW="330120" imgH="368280" progId="Equation.3">
                <p:embed/>
              </p:oleObj>
            </a:graphicData>
          </a:graphic>
        </p:graphicFrame>
        <p:sp>
          <p:nvSpPr>
            <p:cNvPr id="81" name="Oval 80"/>
            <p:cNvSpPr/>
            <p:nvPr/>
          </p:nvSpPr>
          <p:spPr>
            <a:xfrm>
              <a:off x="6084168" y="2276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82" name="Oval 81"/>
            <p:cNvSpPr/>
            <p:nvPr/>
          </p:nvSpPr>
          <p:spPr>
            <a:xfrm>
              <a:off x="6084168" y="39330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83" name="Object 82"/>
            <p:cNvGraphicFramePr>
              <a:graphicFrameLocks noChangeAspect="1"/>
            </p:cNvGraphicFramePr>
            <p:nvPr/>
          </p:nvGraphicFramePr>
          <p:xfrm>
            <a:off x="7236296" y="3429000"/>
            <a:ext cx="203200" cy="368300"/>
          </p:xfrm>
          <a:graphic>
            <a:graphicData uri="http://schemas.openxmlformats.org/presentationml/2006/ole">
              <p:oleObj spid="_x0000_s66569" name="Equation" r:id="rId10" imgW="203040" imgH="368280" progId="Equation.3">
                <p:embed/>
              </p:oleObj>
            </a:graphicData>
          </a:graphic>
        </p:graphicFrame>
        <p:graphicFrame>
          <p:nvGraphicFramePr>
            <p:cNvPr id="84" name="Object 83"/>
            <p:cNvGraphicFramePr>
              <a:graphicFrameLocks noChangeAspect="1"/>
            </p:cNvGraphicFramePr>
            <p:nvPr/>
          </p:nvGraphicFramePr>
          <p:xfrm>
            <a:off x="8316416" y="3501008"/>
            <a:ext cx="190500" cy="381000"/>
          </p:xfrm>
          <a:graphic>
            <a:graphicData uri="http://schemas.openxmlformats.org/presentationml/2006/ole">
              <p:oleObj spid="_x0000_s66570" name="Equation" r:id="rId11" imgW="190440" imgH="380880" progId="Equation.3">
                <p:embed/>
              </p:oleObj>
            </a:graphicData>
          </a:graphic>
        </p:graphicFrame>
        <p:graphicFrame>
          <p:nvGraphicFramePr>
            <p:cNvPr id="85" name="Object 84"/>
            <p:cNvGraphicFramePr>
              <a:graphicFrameLocks noChangeAspect="1"/>
            </p:cNvGraphicFramePr>
            <p:nvPr/>
          </p:nvGraphicFramePr>
          <p:xfrm>
            <a:off x="6012160" y="3429000"/>
            <a:ext cx="203200" cy="368300"/>
          </p:xfrm>
          <a:graphic>
            <a:graphicData uri="http://schemas.openxmlformats.org/presentationml/2006/ole">
              <p:oleObj spid="_x0000_s66571" name="Equation" r:id="rId12" imgW="203040" imgH="368280" progId="Equation.3">
                <p:embed/>
              </p:oleObj>
            </a:graphicData>
          </a:graphic>
        </p:graphicFrame>
        <p:cxnSp>
          <p:nvCxnSpPr>
            <p:cNvPr id="86" name="AutoShape 21"/>
            <p:cNvCxnSpPr>
              <a:cxnSpLocks noChangeShapeType="1"/>
            </p:cNvCxnSpPr>
            <p:nvPr/>
          </p:nvCxnSpPr>
          <p:spPr bwMode="auto">
            <a:xfrm>
              <a:off x="4427984" y="2636912"/>
              <a:ext cx="216024" cy="0"/>
            </a:xfrm>
            <a:prstGeom prst="straightConnector1">
              <a:avLst/>
            </a:prstGeom>
            <a:noFill/>
            <a:ln w="28575">
              <a:solidFill>
                <a:srgbClr val="000000"/>
              </a:solidFill>
              <a:round/>
              <a:headEnd/>
              <a:tailEnd type="triangle" w="med" len="med"/>
            </a:ln>
          </p:spPr>
        </p:cxnSp>
        <p:cxnSp>
          <p:nvCxnSpPr>
            <p:cNvPr id="87" name="AutoShape 21"/>
            <p:cNvCxnSpPr>
              <a:cxnSpLocks noChangeShapeType="1"/>
            </p:cNvCxnSpPr>
            <p:nvPr/>
          </p:nvCxnSpPr>
          <p:spPr bwMode="auto">
            <a:xfrm rot="5400000">
              <a:off x="8136396" y="3609020"/>
              <a:ext cx="216024" cy="0"/>
            </a:xfrm>
            <a:prstGeom prst="straightConnector1">
              <a:avLst/>
            </a:prstGeom>
            <a:noFill/>
            <a:ln w="28575">
              <a:solidFill>
                <a:srgbClr val="000000"/>
              </a:solidFill>
              <a:round/>
              <a:headEnd/>
              <a:tailEnd type="triangle" w="med" len="med"/>
            </a:ln>
          </p:spPr>
        </p:cxnSp>
        <p:cxnSp>
          <p:nvCxnSpPr>
            <p:cNvPr id="89" name="AutoShape 21"/>
            <p:cNvCxnSpPr>
              <a:cxnSpLocks noChangeShapeType="1"/>
            </p:cNvCxnSpPr>
            <p:nvPr/>
          </p:nvCxnSpPr>
          <p:spPr bwMode="auto">
            <a:xfrm rot="5400000">
              <a:off x="7056276" y="3681028"/>
              <a:ext cx="216024" cy="0"/>
            </a:xfrm>
            <a:prstGeom prst="straightConnector1">
              <a:avLst/>
            </a:prstGeom>
            <a:noFill/>
            <a:ln w="28575">
              <a:solidFill>
                <a:srgbClr val="000000"/>
              </a:solidFill>
              <a:round/>
              <a:headEnd/>
              <a:tailEnd type="triangle" w="med" len="med"/>
            </a:ln>
          </p:spPr>
        </p:cxnSp>
        <p:cxnSp>
          <p:nvCxnSpPr>
            <p:cNvPr id="90" name="AutoShape 21"/>
            <p:cNvCxnSpPr>
              <a:cxnSpLocks noChangeShapeType="1"/>
            </p:cNvCxnSpPr>
            <p:nvPr/>
          </p:nvCxnSpPr>
          <p:spPr bwMode="auto">
            <a:xfrm rot="5400000">
              <a:off x="6120172" y="3609020"/>
              <a:ext cx="216024" cy="0"/>
            </a:xfrm>
            <a:prstGeom prst="straightConnector1">
              <a:avLst/>
            </a:prstGeom>
            <a:noFill/>
            <a:ln w="28575">
              <a:solidFill>
                <a:srgbClr val="000000"/>
              </a:solidFill>
              <a:round/>
              <a:headEnd/>
              <a:tailEnd type="triangle" w="med" len="med"/>
            </a:ln>
          </p:spPr>
        </p:cxnSp>
      </p:grpSp>
      <p:sp>
        <p:nvSpPr>
          <p:cNvPr id="105" name="Rounded Rectangle 104"/>
          <p:cNvSpPr/>
          <p:nvPr/>
        </p:nvSpPr>
        <p:spPr>
          <a:xfrm>
            <a:off x="5364088" y="692696"/>
            <a:ext cx="360040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1. </a:t>
            </a:r>
            <a:r>
              <a:rPr lang="lv-LV" smtClean="0"/>
              <a:t>Līdzstrāvas režīms pirms komutācijas: spoli var aizvietot ar īsslēgumu, bet kondensatoru – ar pārtraukumu</a:t>
            </a:r>
            <a:endParaRPr lang="lv-LV"/>
          </a:p>
        </p:txBody>
      </p:sp>
      <p:graphicFrame>
        <p:nvGraphicFramePr>
          <p:cNvPr id="106" name="Object 105"/>
          <p:cNvGraphicFramePr>
            <a:graphicFrameLocks noChangeAspect="1"/>
          </p:cNvGraphicFramePr>
          <p:nvPr/>
        </p:nvGraphicFramePr>
        <p:xfrm>
          <a:off x="467544" y="2492896"/>
          <a:ext cx="7264401" cy="3860800"/>
        </p:xfrm>
        <a:graphic>
          <a:graphicData uri="http://schemas.openxmlformats.org/presentationml/2006/ole">
            <p:oleObj spid="_x0000_s66572" name="Equation" r:id="rId13" imgW="7264080" imgH="3860640" progId="Equation.3">
              <p:embed/>
            </p:oleObj>
          </a:graphicData>
        </a:graphic>
      </p:graphicFrame>
      <p:graphicFrame>
        <p:nvGraphicFramePr>
          <p:cNvPr id="71" name="Object 70"/>
          <p:cNvGraphicFramePr>
            <a:graphicFrameLocks noChangeAspect="1"/>
          </p:cNvGraphicFramePr>
          <p:nvPr/>
        </p:nvGraphicFramePr>
        <p:xfrm>
          <a:off x="0" y="0"/>
          <a:ext cx="584200" cy="279400"/>
        </p:xfrm>
        <a:graphic>
          <a:graphicData uri="http://schemas.openxmlformats.org/presentationml/2006/ole">
            <p:oleObj spid="_x0000_s66573" name="Equation" r:id="rId14" imgW="583920" imgH="279360" progId="Equation.3">
              <p:embed/>
            </p:oleObj>
          </a:graphicData>
        </a:graphic>
      </p:graphicFrame>
      <p:sp>
        <p:nvSpPr>
          <p:cNvPr id="45" name="Rounded Rectangle 44"/>
          <p:cNvSpPr/>
          <p:nvPr/>
        </p:nvSpPr>
        <p:spPr>
          <a:xfrm>
            <a:off x="5345651" y="2002055"/>
            <a:ext cx="360040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Šajā rezīmā ir jāaprēķina vienīgi tie lielumi, kuri pakļaujas komutācijas likumiem: strāva spolē un spriegums uz kondensatora</a:t>
            </a:r>
            <a:endParaRPr lang="lv-LV"/>
          </a:p>
        </p:txBody>
      </p:sp>
      <p:sp>
        <p:nvSpPr>
          <p:cNvPr id="54" name="Right Arrow 53"/>
          <p:cNvSpPr/>
          <p:nvPr/>
        </p:nvSpPr>
        <p:spPr>
          <a:xfrm flipH="1">
            <a:off x="4211960" y="24208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9" name="Rectangle 48"/>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48" name="Slide Number Placeholder 47"/>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 name="Object 70"/>
          <p:cNvGraphicFramePr>
            <a:graphicFrameLocks noChangeAspect="1"/>
          </p:cNvGraphicFramePr>
          <p:nvPr/>
        </p:nvGraphicFramePr>
        <p:xfrm>
          <a:off x="3733800" y="533400"/>
          <a:ext cx="584200" cy="279400"/>
        </p:xfrm>
        <a:graphic>
          <a:graphicData uri="http://schemas.openxmlformats.org/presentationml/2006/ole">
            <p:oleObj spid="_x0000_s78850" name="Equation" r:id="rId3" imgW="583920" imgH="279360" progId="Equation.3">
              <p:embed/>
            </p:oleObj>
          </a:graphicData>
        </a:graphic>
      </p:graphicFrame>
      <p:grpSp>
        <p:nvGrpSpPr>
          <p:cNvPr id="2" name="Group 7"/>
          <p:cNvGrpSpPr/>
          <p:nvPr/>
        </p:nvGrpSpPr>
        <p:grpSpPr>
          <a:xfrm>
            <a:off x="152400" y="533400"/>
            <a:ext cx="3701876" cy="2016224"/>
            <a:chOff x="3923928" y="2204864"/>
            <a:chExt cx="3701876" cy="2016224"/>
          </a:xfrm>
        </p:grpSpPr>
        <p:grpSp>
          <p:nvGrpSpPr>
            <p:cNvPr id="3" name="Group 68"/>
            <p:cNvGrpSpPr/>
            <p:nvPr/>
          </p:nvGrpSpPr>
          <p:grpSpPr>
            <a:xfrm>
              <a:off x="5364088" y="2492896"/>
              <a:ext cx="576064" cy="288032"/>
              <a:chOff x="5076056" y="1340768"/>
              <a:chExt cx="432048" cy="288032"/>
            </a:xfrm>
          </p:grpSpPr>
          <p:grpSp>
            <p:nvGrpSpPr>
              <p:cNvPr id="4" name="Group 69"/>
              <p:cNvGrpSpPr/>
              <p:nvPr/>
            </p:nvGrpSpPr>
            <p:grpSpPr>
              <a:xfrm>
                <a:off x="5076056" y="1340768"/>
                <a:ext cx="144016" cy="288032"/>
                <a:chOff x="5076056" y="1340768"/>
                <a:chExt cx="216024" cy="288032"/>
              </a:xfrm>
            </p:grpSpPr>
            <p:sp>
              <p:nvSpPr>
                <p:cNvPr id="57" name="Arc 56"/>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58" name="Arc 57"/>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 name="Group 70"/>
              <p:cNvGrpSpPr/>
              <p:nvPr/>
            </p:nvGrpSpPr>
            <p:grpSpPr>
              <a:xfrm>
                <a:off x="5220082" y="1340768"/>
                <a:ext cx="144022" cy="288032"/>
                <a:chOff x="5076048" y="1340768"/>
                <a:chExt cx="216032" cy="288032"/>
              </a:xfrm>
            </p:grpSpPr>
            <p:sp>
              <p:nvSpPr>
                <p:cNvPr id="55"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56" name="Arc 55"/>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6" name="Group 71"/>
              <p:cNvGrpSpPr/>
              <p:nvPr/>
            </p:nvGrpSpPr>
            <p:grpSpPr>
              <a:xfrm>
                <a:off x="5364088" y="1340768"/>
                <a:ext cx="144016" cy="288032"/>
                <a:chOff x="5076056" y="1340768"/>
                <a:chExt cx="216024" cy="288032"/>
              </a:xfrm>
            </p:grpSpPr>
            <p:sp>
              <p:nvSpPr>
                <p:cNvPr id="53"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54"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graphicFrame>
          <p:nvGraphicFramePr>
            <p:cNvPr id="10" name="Object 9"/>
            <p:cNvGraphicFramePr>
              <a:graphicFrameLocks noChangeAspect="1"/>
            </p:cNvGraphicFramePr>
            <p:nvPr/>
          </p:nvGraphicFramePr>
          <p:xfrm>
            <a:off x="4788024" y="2204864"/>
            <a:ext cx="279400" cy="368300"/>
          </p:xfrm>
          <a:graphic>
            <a:graphicData uri="http://schemas.openxmlformats.org/presentationml/2006/ole">
              <p:oleObj spid="_x0000_s78851" name="Equation" r:id="rId4" imgW="279360" imgH="368280" progId="Equation.3">
                <p:embed/>
              </p:oleObj>
            </a:graphicData>
          </a:graphic>
        </p:graphicFrame>
        <p:graphicFrame>
          <p:nvGraphicFramePr>
            <p:cNvPr id="11" name="Object 10"/>
            <p:cNvGraphicFramePr>
              <a:graphicFrameLocks noChangeAspect="1"/>
            </p:cNvGraphicFramePr>
            <p:nvPr/>
          </p:nvGraphicFramePr>
          <p:xfrm>
            <a:off x="5580112" y="2204864"/>
            <a:ext cx="228600" cy="266700"/>
          </p:xfrm>
          <a:graphic>
            <a:graphicData uri="http://schemas.openxmlformats.org/presentationml/2006/ole">
              <p:oleObj spid="_x0000_s78852" name="Equation" r:id="rId5" imgW="228600" imgH="266400" progId="Equation.3">
                <p:embed/>
              </p:oleObj>
            </a:graphicData>
          </a:graphic>
        </p:graphicFrame>
        <p:graphicFrame>
          <p:nvGraphicFramePr>
            <p:cNvPr id="12" name="Object 11"/>
            <p:cNvGraphicFramePr>
              <a:graphicFrameLocks noChangeAspect="1"/>
            </p:cNvGraphicFramePr>
            <p:nvPr/>
          </p:nvGraphicFramePr>
          <p:xfrm>
            <a:off x="4427984" y="2204864"/>
            <a:ext cx="165100" cy="368300"/>
          </p:xfrm>
          <a:graphic>
            <a:graphicData uri="http://schemas.openxmlformats.org/presentationml/2006/ole">
              <p:oleObj spid="_x0000_s78853" name="Equation" r:id="rId6" imgW="164880" imgH="368280" progId="Equation.3">
                <p:embed/>
              </p:oleObj>
            </a:graphicData>
          </a:graphic>
        </p:graphicFrame>
        <p:cxnSp>
          <p:nvCxnSpPr>
            <p:cNvPr id="14" name="AutoShape 21"/>
            <p:cNvCxnSpPr>
              <a:cxnSpLocks noChangeShapeType="1"/>
            </p:cNvCxnSpPr>
            <p:nvPr/>
          </p:nvCxnSpPr>
          <p:spPr bwMode="auto">
            <a:xfrm>
              <a:off x="5940152" y="2924944"/>
              <a:ext cx="0" cy="648072"/>
            </a:xfrm>
            <a:prstGeom prst="straightConnector1">
              <a:avLst/>
            </a:prstGeom>
            <a:noFill/>
            <a:ln w="9525">
              <a:solidFill>
                <a:srgbClr val="000000"/>
              </a:solidFill>
              <a:round/>
              <a:headEnd/>
              <a:tailEnd type="triangle" w="med" len="med"/>
            </a:ln>
          </p:spPr>
        </p:cxnSp>
        <p:graphicFrame>
          <p:nvGraphicFramePr>
            <p:cNvPr id="15" name="Object 14"/>
            <p:cNvGraphicFramePr>
              <a:graphicFrameLocks noChangeAspect="1"/>
            </p:cNvGraphicFramePr>
            <p:nvPr/>
          </p:nvGraphicFramePr>
          <p:xfrm>
            <a:off x="5580112" y="3068960"/>
            <a:ext cx="330200" cy="381000"/>
          </p:xfrm>
          <a:graphic>
            <a:graphicData uri="http://schemas.openxmlformats.org/presentationml/2006/ole">
              <p:oleObj spid="_x0000_s78854" name="Equation" r:id="rId7" imgW="330120" imgH="380880" progId="Equation.3">
                <p:embed/>
              </p:oleObj>
            </a:graphicData>
          </a:graphic>
        </p:graphicFrame>
        <p:graphicFrame>
          <p:nvGraphicFramePr>
            <p:cNvPr id="16" name="Object 15"/>
            <p:cNvGraphicFramePr>
              <a:graphicFrameLocks noChangeAspect="1"/>
            </p:cNvGraphicFramePr>
            <p:nvPr/>
          </p:nvGraphicFramePr>
          <p:xfrm>
            <a:off x="6228184" y="3284984"/>
            <a:ext cx="254000" cy="279400"/>
          </p:xfrm>
          <a:graphic>
            <a:graphicData uri="http://schemas.openxmlformats.org/presentationml/2006/ole">
              <p:oleObj spid="_x0000_s78855" name="Equation" r:id="rId8" imgW="253800" imgH="279360" progId="Equation.3">
                <p:embed/>
              </p:oleObj>
            </a:graphicData>
          </a:graphic>
        </p:graphicFrame>
        <p:grpSp>
          <p:nvGrpSpPr>
            <p:cNvPr id="8" name="Group 47"/>
            <p:cNvGrpSpPr/>
            <p:nvPr/>
          </p:nvGrpSpPr>
          <p:grpSpPr>
            <a:xfrm>
              <a:off x="4220859" y="2984195"/>
              <a:ext cx="408940" cy="408826"/>
              <a:chOff x="107504" y="2996952"/>
              <a:chExt cx="408940" cy="408826"/>
            </a:xfrm>
          </p:grpSpPr>
          <p:sp>
            <p:nvSpPr>
              <p:cNvPr id="4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4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cxnSp>
          <p:nvCxnSpPr>
            <p:cNvPr id="18" name="AutoShape 8"/>
            <p:cNvCxnSpPr>
              <a:cxnSpLocks noChangeShapeType="1"/>
            </p:cNvCxnSpPr>
            <p:nvPr/>
          </p:nvCxnSpPr>
          <p:spPr bwMode="auto">
            <a:xfrm flipV="1">
              <a:off x="7164288" y="2636912"/>
              <a:ext cx="0" cy="1224607"/>
            </a:xfrm>
            <a:prstGeom prst="straightConnector1">
              <a:avLst/>
            </a:prstGeom>
            <a:noFill/>
            <a:ln w="28575">
              <a:solidFill>
                <a:srgbClr val="000000"/>
              </a:solidFill>
              <a:round/>
              <a:headEnd type="none" w="med" len="med"/>
              <a:tailEnd type="none" w="med" len="med"/>
            </a:ln>
          </p:spPr>
        </p:cxnSp>
        <p:cxnSp>
          <p:nvCxnSpPr>
            <p:cNvPr id="19" name="AutoShape 8"/>
            <p:cNvCxnSpPr>
              <a:cxnSpLocks noChangeShapeType="1"/>
            </p:cNvCxnSpPr>
            <p:nvPr/>
          </p:nvCxnSpPr>
          <p:spPr bwMode="auto">
            <a:xfrm flipV="1">
              <a:off x="6228184" y="3262964"/>
              <a:ext cx="0" cy="598556"/>
            </a:xfrm>
            <a:prstGeom prst="straightConnector1">
              <a:avLst/>
            </a:prstGeom>
            <a:noFill/>
            <a:ln w="28575">
              <a:solidFill>
                <a:srgbClr val="000000"/>
              </a:solidFill>
              <a:round/>
              <a:headEnd type="oval"/>
              <a:tailEnd/>
            </a:ln>
          </p:spPr>
        </p:cxnSp>
        <p:cxnSp>
          <p:nvCxnSpPr>
            <p:cNvPr id="20" name="AutoShape 8"/>
            <p:cNvCxnSpPr>
              <a:cxnSpLocks noChangeShapeType="1"/>
            </p:cNvCxnSpPr>
            <p:nvPr/>
          </p:nvCxnSpPr>
          <p:spPr bwMode="auto">
            <a:xfrm flipV="1">
              <a:off x="4427984" y="2636912"/>
              <a:ext cx="0" cy="1224607"/>
            </a:xfrm>
            <a:prstGeom prst="straightConnector1">
              <a:avLst/>
            </a:prstGeom>
            <a:noFill/>
            <a:ln w="28575">
              <a:solidFill>
                <a:srgbClr val="000000"/>
              </a:solidFill>
              <a:round/>
              <a:headEnd/>
              <a:tailEnd/>
            </a:ln>
          </p:spPr>
        </p:cxnSp>
        <p:sp>
          <p:nvSpPr>
            <p:cNvPr id="21" name="Rectangle 15"/>
            <p:cNvSpPr>
              <a:spLocks noChangeArrowheads="1"/>
            </p:cNvSpPr>
            <p:nvPr/>
          </p:nvSpPr>
          <p:spPr bwMode="auto">
            <a:xfrm>
              <a:off x="7058824"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2" name="AutoShape 10"/>
            <p:cNvCxnSpPr>
              <a:cxnSpLocks noChangeShapeType="1"/>
            </p:cNvCxnSpPr>
            <p:nvPr/>
          </p:nvCxnSpPr>
          <p:spPr bwMode="auto">
            <a:xfrm>
              <a:off x="4427984" y="3861048"/>
              <a:ext cx="2736304" cy="0"/>
            </a:xfrm>
            <a:prstGeom prst="straightConnector1">
              <a:avLst/>
            </a:prstGeom>
            <a:noFill/>
            <a:ln w="28575">
              <a:solidFill>
                <a:srgbClr val="000000"/>
              </a:solidFill>
              <a:round/>
              <a:headEnd type="none" w="med" len="med"/>
              <a:tailEnd type="none" w="med" len="med"/>
            </a:ln>
          </p:spPr>
        </p:cxnSp>
        <p:cxnSp>
          <p:nvCxnSpPr>
            <p:cNvPr id="23" name="AutoShape 10"/>
            <p:cNvCxnSpPr>
              <a:cxnSpLocks noChangeShapeType="1"/>
            </p:cNvCxnSpPr>
            <p:nvPr/>
          </p:nvCxnSpPr>
          <p:spPr bwMode="auto">
            <a:xfrm flipH="1">
              <a:off x="5964396" y="3152952"/>
              <a:ext cx="504056" cy="0"/>
            </a:xfrm>
            <a:prstGeom prst="straightConnector1">
              <a:avLst/>
            </a:prstGeom>
            <a:noFill/>
            <a:ln w="28575">
              <a:solidFill>
                <a:srgbClr val="000000"/>
              </a:solidFill>
              <a:round/>
              <a:headEnd/>
              <a:tailEnd/>
            </a:ln>
          </p:spPr>
        </p:cxnSp>
        <p:cxnSp>
          <p:nvCxnSpPr>
            <p:cNvPr id="24" name="AutoShape 10"/>
            <p:cNvCxnSpPr>
              <a:cxnSpLocks noChangeShapeType="1"/>
            </p:cNvCxnSpPr>
            <p:nvPr/>
          </p:nvCxnSpPr>
          <p:spPr bwMode="auto">
            <a:xfrm flipH="1">
              <a:off x="5964396" y="3262601"/>
              <a:ext cx="504056" cy="0"/>
            </a:xfrm>
            <a:prstGeom prst="straightConnector1">
              <a:avLst/>
            </a:prstGeom>
            <a:noFill/>
            <a:ln w="28575">
              <a:solidFill>
                <a:srgbClr val="000000"/>
              </a:solidFill>
              <a:round/>
              <a:headEnd/>
              <a:tailEnd/>
            </a:ln>
          </p:spPr>
        </p:cxnSp>
        <p:cxnSp>
          <p:nvCxnSpPr>
            <p:cNvPr id="25" name="AutoShape 8"/>
            <p:cNvCxnSpPr>
              <a:cxnSpLocks noChangeShapeType="1"/>
            </p:cNvCxnSpPr>
            <p:nvPr/>
          </p:nvCxnSpPr>
          <p:spPr bwMode="auto">
            <a:xfrm>
              <a:off x="6228184" y="2636912"/>
              <a:ext cx="0" cy="526548"/>
            </a:xfrm>
            <a:prstGeom prst="straightConnector1">
              <a:avLst/>
            </a:prstGeom>
            <a:noFill/>
            <a:ln w="28575">
              <a:solidFill>
                <a:srgbClr val="000000"/>
              </a:solidFill>
              <a:round/>
              <a:headEnd type="oval"/>
              <a:tailEnd/>
            </a:ln>
          </p:spPr>
        </p:cxnSp>
        <p:cxnSp>
          <p:nvCxnSpPr>
            <p:cNvPr id="26" name="AutoShape 10"/>
            <p:cNvCxnSpPr>
              <a:cxnSpLocks noChangeShapeType="1"/>
              <a:endCxn id="58" idx="2"/>
            </p:cNvCxnSpPr>
            <p:nvPr/>
          </p:nvCxnSpPr>
          <p:spPr bwMode="auto">
            <a:xfrm>
              <a:off x="4427984" y="2636912"/>
              <a:ext cx="936104" cy="0"/>
            </a:xfrm>
            <a:prstGeom prst="straightConnector1">
              <a:avLst/>
            </a:prstGeom>
            <a:noFill/>
            <a:ln w="28575">
              <a:solidFill>
                <a:srgbClr val="000000"/>
              </a:solidFill>
              <a:round/>
              <a:headEnd type="none" w="med" len="med"/>
              <a:tailEnd type="none" w="med" len="med"/>
            </a:ln>
          </p:spPr>
        </p:cxnSp>
        <p:sp>
          <p:nvSpPr>
            <p:cNvPr id="27" name="Rectangle 15"/>
            <p:cNvSpPr>
              <a:spLocks noChangeArrowheads="1"/>
            </p:cNvSpPr>
            <p:nvPr/>
          </p:nvSpPr>
          <p:spPr bwMode="auto">
            <a:xfrm rot="5400000">
              <a:off x="4822317" y="243472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8" name="AutoShape 10"/>
            <p:cNvCxnSpPr>
              <a:cxnSpLocks noChangeShapeType="1"/>
            </p:cNvCxnSpPr>
            <p:nvPr/>
          </p:nvCxnSpPr>
          <p:spPr bwMode="auto">
            <a:xfrm>
              <a:off x="5940152" y="2636912"/>
              <a:ext cx="1224136" cy="0"/>
            </a:xfrm>
            <a:prstGeom prst="straightConnector1">
              <a:avLst/>
            </a:prstGeom>
            <a:noFill/>
            <a:ln w="28575">
              <a:solidFill>
                <a:srgbClr val="000000"/>
              </a:solidFill>
              <a:round/>
              <a:headEnd type="none" w="med" len="med"/>
              <a:tailEnd type="none" w="med" len="med"/>
            </a:ln>
          </p:spPr>
        </p:cxnSp>
        <p:graphicFrame>
          <p:nvGraphicFramePr>
            <p:cNvPr id="29" name="Object 28"/>
            <p:cNvGraphicFramePr>
              <a:graphicFrameLocks noChangeAspect="1"/>
            </p:cNvGraphicFramePr>
            <p:nvPr/>
          </p:nvGraphicFramePr>
          <p:xfrm>
            <a:off x="7308304" y="2996952"/>
            <a:ext cx="317500" cy="368300"/>
          </p:xfrm>
          <a:graphic>
            <a:graphicData uri="http://schemas.openxmlformats.org/presentationml/2006/ole">
              <p:oleObj spid="_x0000_s78856" name="Equation" r:id="rId9" imgW="317160" imgH="368280" progId="Equation.3">
                <p:embed/>
              </p:oleObj>
            </a:graphicData>
          </a:graphic>
        </p:graphicFrame>
        <p:graphicFrame>
          <p:nvGraphicFramePr>
            <p:cNvPr id="30" name="Object 29"/>
            <p:cNvGraphicFramePr>
              <a:graphicFrameLocks noChangeAspect="1"/>
            </p:cNvGraphicFramePr>
            <p:nvPr/>
          </p:nvGraphicFramePr>
          <p:xfrm>
            <a:off x="3923928" y="2996952"/>
            <a:ext cx="292100" cy="368300"/>
          </p:xfrm>
          <a:graphic>
            <a:graphicData uri="http://schemas.openxmlformats.org/presentationml/2006/ole">
              <p:oleObj spid="_x0000_s78857" name="Equation" r:id="rId10" imgW="291960" imgH="368280" progId="Equation.3">
                <p:embed/>
              </p:oleObj>
            </a:graphicData>
          </a:graphic>
        </p:graphicFrame>
        <p:sp>
          <p:nvSpPr>
            <p:cNvPr id="31" name="Oval 30"/>
            <p:cNvSpPr/>
            <p:nvPr/>
          </p:nvSpPr>
          <p:spPr>
            <a:xfrm>
              <a:off x="6084168" y="2276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32" name="Oval 31"/>
            <p:cNvSpPr/>
            <p:nvPr/>
          </p:nvSpPr>
          <p:spPr>
            <a:xfrm>
              <a:off x="6084168" y="39330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33" name="Object 32"/>
            <p:cNvGraphicFramePr>
              <a:graphicFrameLocks noChangeAspect="1"/>
            </p:cNvGraphicFramePr>
            <p:nvPr/>
          </p:nvGraphicFramePr>
          <p:xfrm>
            <a:off x="7236296" y="3429000"/>
            <a:ext cx="203200" cy="368300"/>
          </p:xfrm>
          <a:graphic>
            <a:graphicData uri="http://schemas.openxmlformats.org/presentationml/2006/ole">
              <p:oleObj spid="_x0000_s78858" name="Equation" r:id="rId11" imgW="203040" imgH="368280" progId="Equation.3">
                <p:embed/>
              </p:oleObj>
            </a:graphicData>
          </a:graphic>
        </p:graphicFrame>
        <p:graphicFrame>
          <p:nvGraphicFramePr>
            <p:cNvPr id="34" name="Object 33"/>
            <p:cNvGraphicFramePr>
              <a:graphicFrameLocks noChangeAspect="1"/>
            </p:cNvGraphicFramePr>
            <p:nvPr/>
          </p:nvGraphicFramePr>
          <p:xfrm>
            <a:off x="6012160" y="3429000"/>
            <a:ext cx="203200" cy="368300"/>
          </p:xfrm>
          <a:graphic>
            <a:graphicData uri="http://schemas.openxmlformats.org/presentationml/2006/ole">
              <p:oleObj spid="_x0000_s78859" name="Equation" r:id="rId12" imgW="203040" imgH="368280" progId="Equation.3">
                <p:embed/>
              </p:oleObj>
            </a:graphicData>
          </a:graphic>
        </p:graphicFrame>
        <p:cxnSp>
          <p:nvCxnSpPr>
            <p:cNvPr id="35" name="AutoShape 21"/>
            <p:cNvCxnSpPr>
              <a:cxnSpLocks noChangeShapeType="1"/>
            </p:cNvCxnSpPr>
            <p:nvPr/>
          </p:nvCxnSpPr>
          <p:spPr bwMode="auto">
            <a:xfrm>
              <a:off x="4427984" y="2636912"/>
              <a:ext cx="216024" cy="0"/>
            </a:xfrm>
            <a:prstGeom prst="straightConnector1">
              <a:avLst/>
            </a:prstGeom>
            <a:noFill/>
            <a:ln w="28575">
              <a:solidFill>
                <a:srgbClr val="000000"/>
              </a:solidFill>
              <a:round/>
              <a:headEnd/>
              <a:tailEnd type="triangle" w="med" len="med"/>
            </a:ln>
          </p:spPr>
        </p:cxnSp>
        <p:cxnSp>
          <p:nvCxnSpPr>
            <p:cNvPr id="37" name="AutoShape 21"/>
            <p:cNvCxnSpPr>
              <a:cxnSpLocks noChangeShapeType="1"/>
            </p:cNvCxnSpPr>
            <p:nvPr/>
          </p:nvCxnSpPr>
          <p:spPr bwMode="auto">
            <a:xfrm rot="5400000">
              <a:off x="7056276" y="3681028"/>
              <a:ext cx="216024" cy="0"/>
            </a:xfrm>
            <a:prstGeom prst="straightConnector1">
              <a:avLst/>
            </a:prstGeom>
            <a:noFill/>
            <a:ln w="28575">
              <a:solidFill>
                <a:srgbClr val="000000"/>
              </a:solidFill>
              <a:round/>
              <a:headEnd/>
              <a:tailEnd type="triangle" w="med" len="med"/>
            </a:ln>
          </p:spPr>
        </p:cxnSp>
        <p:cxnSp>
          <p:nvCxnSpPr>
            <p:cNvPr id="41" name="AutoShape 21"/>
            <p:cNvCxnSpPr>
              <a:cxnSpLocks noChangeShapeType="1"/>
            </p:cNvCxnSpPr>
            <p:nvPr/>
          </p:nvCxnSpPr>
          <p:spPr bwMode="auto">
            <a:xfrm rot="5400000">
              <a:off x="6120172" y="3609020"/>
              <a:ext cx="216024" cy="0"/>
            </a:xfrm>
            <a:prstGeom prst="straightConnector1">
              <a:avLst/>
            </a:prstGeom>
            <a:noFill/>
            <a:ln w="28575">
              <a:solidFill>
                <a:srgbClr val="000000"/>
              </a:solidFill>
              <a:round/>
              <a:headEnd/>
              <a:tailEnd type="triangle" w="med" len="med"/>
            </a:ln>
          </p:spPr>
        </p:cxnSp>
      </p:grpSp>
      <p:graphicFrame>
        <p:nvGraphicFramePr>
          <p:cNvPr id="59" name="Object 58"/>
          <p:cNvGraphicFramePr>
            <a:graphicFrameLocks noChangeAspect="1"/>
          </p:cNvGraphicFramePr>
          <p:nvPr/>
        </p:nvGraphicFramePr>
        <p:xfrm>
          <a:off x="4419600" y="228600"/>
          <a:ext cx="4267200" cy="2489200"/>
        </p:xfrm>
        <a:graphic>
          <a:graphicData uri="http://schemas.openxmlformats.org/presentationml/2006/ole">
            <p:oleObj spid="_x0000_s78860" name="Equation" r:id="rId13" imgW="4267080" imgH="2489040" progId="Equation.3">
              <p:embed/>
            </p:oleObj>
          </a:graphicData>
        </a:graphic>
      </p:graphicFrame>
      <p:sp>
        <p:nvSpPr>
          <p:cNvPr id="60" name="Rounded Rectangle 59"/>
          <p:cNvSpPr/>
          <p:nvPr/>
        </p:nvSpPr>
        <p:spPr>
          <a:xfrm>
            <a:off x="228600" y="3429000"/>
            <a:ext cx="3923928" cy="19903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 typeface="+mj-lt"/>
              <a:buAutoNum type="arabicPeriod"/>
            </a:pPr>
            <a:r>
              <a:rPr lang="lv-LV" smtClean="0"/>
              <a:t>(1)-(3) vienādojumi ir Kirhofa likumi abiem kontūriem un mezglam “a”.</a:t>
            </a:r>
          </a:p>
          <a:p>
            <a:pPr marL="342900" indent="-342900">
              <a:buFont typeface="+mj-lt"/>
              <a:buAutoNum type="arabicPeriod"/>
            </a:pPr>
            <a:r>
              <a:rPr lang="lv-LV" smtClean="0"/>
              <a:t>(7) vienādojums saista strāvu un spriegumu kondensatorā.</a:t>
            </a:r>
          </a:p>
        </p:txBody>
      </p:sp>
      <p:sp>
        <p:nvSpPr>
          <p:cNvPr id="52" name="Rectangle 51"/>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graphicFrame>
        <p:nvGraphicFramePr>
          <p:cNvPr id="61" name="Object 60"/>
          <p:cNvGraphicFramePr>
            <a:graphicFrameLocks noChangeAspect="1"/>
          </p:cNvGraphicFramePr>
          <p:nvPr/>
        </p:nvGraphicFramePr>
        <p:xfrm>
          <a:off x="4572000" y="3200400"/>
          <a:ext cx="3149600" cy="2921000"/>
        </p:xfrm>
        <a:graphic>
          <a:graphicData uri="http://schemas.openxmlformats.org/presentationml/2006/ole">
            <p:oleObj spid="_x0000_s78861" name="Equation" r:id="rId14" imgW="3149280" imgH="2920680" progId="Equation.3">
              <p:embed/>
            </p:oleObj>
          </a:graphicData>
        </a:graphic>
      </p:graphicFrame>
      <p:grpSp>
        <p:nvGrpSpPr>
          <p:cNvPr id="51" name="Group 50"/>
          <p:cNvGrpSpPr/>
          <p:nvPr/>
        </p:nvGrpSpPr>
        <p:grpSpPr>
          <a:xfrm>
            <a:off x="1219200" y="1143000"/>
            <a:ext cx="502189" cy="914400"/>
            <a:chOff x="1312912" y="1774304"/>
            <a:chExt cx="502189" cy="1101915"/>
          </a:xfrm>
        </p:grpSpPr>
        <p:sp>
          <p:nvSpPr>
            <p:cNvPr id="66"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67"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grpSp>
        <p:nvGrpSpPr>
          <p:cNvPr id="68" name="Group 67"/>
          <p:cNvGrpSpPr/>
          <p:nvPr/>
        </p:nvGrpSpPr>
        <p:grpSpPr>
          <a:xfrm>
            <a:off x="2743200" y="1143000"/>
            <a:ext cx="502189" cy="914400"/>
            <a:chOff x="1312912" y="1774304"/>
            <a:chExt cx="502189" cy="1101915"/>
          </a:xfrm>
        </p:grpSpPr>
        <p:sp>
          <p:nvSpPr>
            <p:cNvPr id="69"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70"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sp>
        <p:nvSpPr>
          <p:cNvPr id="62" name="Slide Number Placeholder 61"/>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graphicFrame>
        <p:nvGraphicFramePr>
          <p:cNvPr id="61" name="Object 60"/>
          <p:cNvGraphicFramePr>
            <a:graphicFrameLocks noChangeAspect="1"/>
          </p:cNvGraphicFramePr>
          <p:nvPr/>
        </p:nvGraphicFramePr>
        <p:xfrm>
          <a:off x="158750" y="304800"/>
          <a:ext cx="3771900" cy="5640388"/>
        </p:xfrm>
        <a:graphic>
          <a:graphicData uri="http://schemas.openxmlformats.org/presentationml/2006/ole">
            <p:oleObj spid="_x0000_s79885" name="Equation" r:id="rId3" imgW="3771720" imgH="5638680" progId="Equation.3">
              <p:embed/>
            </p:oleObj>
          </a:graphicData>
        </a:graphic>
      </p:graphicFrame>
      <p:graphicFrame>
        <p:nvGraphicFramePr>
          <p:cNvPr id="79886" name="Object 14"/>
          <p:cNvGraphicFramePr>
            <a:graphicFrameLocks noChangeAspect="1"/>
          </p:cNvGraphicFramePr>
          <p:nvPr/>
        </p:nvGraphicFramePr>
        <p:xfrm>
          <a:off x="4629150" y="787400"/>
          <a:ext cx="4241800" cy="6070600"/>
        </p:xfrm>
        <a:graphic>
          <a:graphicData uri="http://schemas.openxmlformats.org/presentationml/2006/ole">
            <p:oleObj spid="_x0000_s79886" name="Equation" r:id="rId4" imgW="4241520" imgH="6070320" progId="Equation.3">
              <p:embed/>
            </p:oleObj>
          </a:graphicData>
        </a:graphic>
      </p:graphicFrame>
      <p:sp>
        <p:nvSpPr>
          <p:cNvPr id="62" name="Rounded Rectangle 61"/>
          <p:cNvSpPr/>
          <p:nvPr/>
        </p:nvSpPr>
        <p:spPr>
          <a:xfrm>
            <a:off x="5410200" y="381000"/>
            <a:ext cx="2514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tiešais algoritms</a:t>
            </a:r>
            <a:endParaRPr lang="lv-LV"/>
          </a:p>
        </p:txBody>
      </p:sp>
      <p:cxnSp>
        <p:nvCxnSpPr>
          <p:cNvPr id="64" name="Straight Connector 63"/>
          <p:cNvCxnSpPr/>
          <p:nvPr/>
        </p:nvCxnSpPr>
        <p:spPr>
          <a:xfrm>
            <a:off x="4114800" y="381000"/>
            <a:ext cx="0" cy="632460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1066801"/>
            <a:ext cx="2590800" cy="2308324"/>
          </a:xfrm>
          <a:prstGeom prst="rect">
            <a:avLst/>
          </a:prstGeom>
          <a:noFill/>
          <a:ln w="28575">
            <a:solidFill>
              <a:srgbClr val="FF0000"/>
            </a:solidFill>
          </a:ln>
        </p:spPr>
        <p:txBody>
          <a:bodyPr wrap="square" rtlCol="0">
            <a:spAutoFit/>
          </a:bodyPr>
          <a:lstStyle/>
          <a:p>
            <a:r>
              <a:rPr lang="lv-LV" smtClean="0"/>
              <a:t>Eilera tiešā algoritma (n+1)-jā solī funkcijas vērtību izvēlas (n+1)-ā laika intervāla sākumā (t=n*h). Pēc šīs izteiksmes pirmo i4 vērtību var atrast laika momentā t=0, t.i., ja n=0.</a:t>
            </a:r>
          </a:p>
        </p:txBody>
      </p:sp>
      <p:cxnSp>
        <p:nvCxnSpPr>
          <p:cNvPr id="10" name="Straight Arrow Connector 9"/>
          <p:cNvCxnSpPr>
            <a:stCxn id="8" idx="2"/>
          </p:cNvCxnSpPr>
          <p:nvPr/>
        </p:nvCxnSpPr>
        <p:spPr>
          <a:xfrm>
            <a:off x="3352800" y="3375125"/>
            <a:ext cx="3124200" cy="302567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62" name="Rounded Rectangle 61"/>
          <p:cNvSpPr/>
          <p:nvPr/>
        </p:nvSpPr>
        <p:spPr>
          <a:xfrm>
            <a:off x="5181600" y="2209800"/>
            <a:ext cx="2895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netiešais algoritms</a:t>
            </a:r>
            <a:endParaRPr lang="lv-LV"/>
          </a:p>
        </p:txBody>
      </p:sp>
      <p:graphicFrame>
        <p:nvGraphicFramePr>
          <p:cNvPr id="6" name="Object 14"/>
          <p:cNvGraphicFramePr>
            <a:graphicFrameLocks noChangeAspect="1"/>
          </p:cNvGraphicFramePr>
          <p:nvPr/>
        </p:nvGraphicFramePr>
        <p:xfrm>
          <a:off x="304800" y="277091"/>
          <a:ext cx="4343400" cy="6580909"/>
        </p:xfrm>
        <a:graphic>
          <a:graphicData uri="http://schemas.openxmlformats.org/presentationml/2006/ole">
            <p:oleObj spid="_x0000_s80900" name="Equation" r:id="rId3" imgW="4609800" imgH="6984720" progId="Equation.3">
              <p:embed/>
            </p:oleObj>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62" name="Rounded Rectangle 61"/>
          <p:cNvSpPr/>
          <p:nvPr/>
        </p:nvSpPr>
        <p:spPr>
          <a:xfrm>
            <a:off x="4953000" y="609600"/>
            <a:ext cx="2895600" cy="22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netiešais algoritms</a:t>
            </a:r>
            <a:endParaRPr lang="lv-LV"/>
          </a:p>
        </p:txBody>
      </p:sp>
      <p:graphicFrame>
        <p:nvGraphicFramePr>
          <p:cNvPr id="80901" name="Object 5"/>
          <p:cNvGraphicFramePr>
            <a:graphicFrameLocks noChangeAspect="1"/>
          </p:cNvGraphicFramePr>
          <p:nvPr/>
        </p:nvGraphicFramePr>
        <p:xfrm>
          <a:off x="141288" y="358775"/>
          <a:ext cx="7034212" cy="6499225"/>
        </p:xfrm>
        <a:graphic>
          <a:graphicData uri="http://schemas.openxmlformats.org/presentationml/2006/ole">
            <p:oleObj spid="_x0000_s81923" name="Equation" r:id="rId3" imgW="8356320" imgH="7721280" progId="Equation.3">
              <p:embed/>
            </p:oleObj>
          </a:graphicData>
        </a:graphic>
      </p:graphicFrame>
      <p:sp>
        <p:nvSpPr>
          <p:cNvPr id="6" name="TextBox 5"/>
          <p:cNvSpPr txBox="1"/>
          <p:nvPr/>
        </p:nvSpPr>
        <p:spPr>
          <a:xfrm>
            <a:off x="6781800" y="2057400"/>
            <a:ext cx="2133600" cy="3139321"/>
          </a:xfrm>
          <a:prstGeom prst="rect">
            <a:avLst/>
          </a:prstGeom>
          <a:noFill/>
          <a:ln w="28575">
            <a:solidFill>
              <a:srgbClr val="FF0000"/>
            </a:solidFill>
          </a:ln>
        </p:spPr>
        <p:txBody>
          <a:bodyPr wrap="square" rtlCol="0">
            <a:spAutoFit/>
          </a:bodyPr>
          <a:lstStyle/>
          <a:p>
            <a:r>
              <a:rPr lang="lv-LV" smtClean="0"/>
              <a:t>Eilera netiešā algoritma (n+1)-jā solī funkcijas vērtību izvēlas (n+1)-ā laika intervāla beigās[t=(n+1)*h]. Pēc šīs izteiksmes pirmo i4 vērtību var atrast laika momentā t=h, t.i., ja n=0.</a:t>
            </a:r>
          </a:p>
        </p:txBody>
      </p:sp>
      <p:cxnSp>
        <p:nvCxnSpPr>
          <p:cNvPr id="7" name="Straight Arrow Connector 6"/>
          <p:cNvCxnSpPr>
            <a:stCxn id="6" idx="2"/>
          </p:cNvCxnSpPr>
          <p:nvPr/>
        </p:nvCxnSpPr>
        <p:spPr>
          <a:xfrm flipH="1">
            <a:off x="5257800" y="5196721"/>
            <a:ext cx="2590800" cy="135647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733800" y="11668"/>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89089" name="Object 1"/>
          <p:cNvGraphicFramePr>
            <a:graphicFrameLocks noChangeAspect="1"/>
          </p:cNvGraphicFramePr>
          <p:nvPr/>
        </p:nvGraphicFramePr>
        <p:xfrm>
          <a:off x="762000" y="1828800"/>
          <a:ext cx="3619500" cy="406400"/>
        </p:xfrm>
        <a:graphic>
          <a:graphicData uri="http://schemas.openxmlformats.org/presentationml/2006/ole">
            <p:oleObj spid="_x0000_s89089" name="Equation" r:id="rId4" imgW="3619440" imgH="406080" progId="Equation.3">
              <p:embed/>
            </p:oleObj>
          </a:graphicData>
        </a:graphic>
      </p:graphicFrame>
      <p:graphicFrame>
        <p:nvGraphicFramePr>
          <p:cNvPr id="89090" name="Object 1"/>
          <p:cNvGraphicFramePr>
            <a:graphicFrameLocks noChangeAspect="1"/>
          </p:cNvGraphicFramePr>
          <p:nvPr/>
        </p:nvGraphicFramePr>
        <p:xfrm>
          <a:off x="0" y="6477000"/>
          <a:ext cx="3962400" cy="381000"/>
        </p:xfrm>
        <a:graphic>
          <a:graphicData uri="http://schemas.openxmlformats.org/presentationml/2006/ole">
            <p:oleObj spid="_x0000_s89090" name="Equation" r:id="rId5" imgW="3962160" imgH="380880" progId="Equation.3">
              <p:embed/>
            </p:oleObj>
          </a:graphicData>
        </a:graphic>
      </p:graphicFrame>
      <p:graphicFrame>
        <p:nvGraphicFramePr>
          <p:cNvPr id="89091" name="Object 3"/>
          <p:cNvGraphicFramePr>
            <a:graphicFrameLocks noChangeAspect="1"/>
          </p:cNvGraphicFramePr>
          <p:nvPr/>
        </p:nvGraphicFramePr>
        <p:xfrm>
          <a:off x="3048000" y="4724400"/>
          <a:ext cx="4254500" cy="381000"/>
        </p:xfrm>
        <a:graphic>
          <a:graphicData uri="http://schemas.openxmlformats.org/presentationml/2006/ole">
            <p:oleObj spid="_x0000_s89091" name="Equation" r:id="rId6" imgW="4254480" imgH="380880" progId="Equation.3">
              <p:embed/>
            </p:oleObj>
          </a:graphicData>
        </a:graphic>
      </p:graphicFrame>
      <p:cxnSp>
        <p:nvCxnSpPr>
          <p:cNvPr id="9" name="Straight Arrow Connector 8"/>
          <p:cNvCxnSpPr/>
          <p:nvPr/>
        </p:nvCxnSpPr>
        <p:spPr>
          <a:xfrm flipH="1">
            <a:off x="3505200" y="5105400"/>
            <a:ext cx="762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447800" y="5867400"/>
            <a:ext cx="3810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4" name="Object 10"/>
          <p:cNvGraphicFramePr>
            <a:graphicFrameLocks noChangeAspect="1"/>
          </p:cNvGraphicFramePr>
          <p:nvPr/>
        </p:nvGraphicFramePr>
        <p:xfrm>
          <a:off x="8459788" y="5824538"/>
          <a:ext cx="411162" cy="293687"/>
        </p:xfrm>
        <a:graphic>
          <a:graphicData uri="http://schemas.openxmlformats.org/presentationml/2006/ole">
            <p:oleObj spid="_x0000_s89092" name="Equation" r:id="rId7" imgW="482400" imgH="342720" progId="Equation.3">
              <p:embed/>
            </p:oleObj>
          </a:graphicData>
        </a:graphic>
      </p:graphicFrame>
      <p:cxnSp>
        <p:nvCxnSpPr>
          <p:cNvPr id="15" name="Straight Arrow Connector 14"/>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16" name="Object 1"/>
          <p:cNvGraphicFramePr>
            <a:graphicFrameLocks noChangeAspect="1"/>
          </p:cNvGraphicFramePr>
          <p:nvPr/>
        </p:nvGraphicFramePr>
        <p:xfrm>
          <a:off x="635000" y="463550"/>
          <a:ext cx="647700" cy="368300"/>
        </p:xfrm>
        <a:graphic>
          <a:graphicData uri="http://schemas.openxmlformats.org/presentationml/2006/ole">
            <p:oleObj spid="_x0000_s89093" name="Equation" r:id="rId8" imgW="647640" imgH="368280" progId="Equation.3">
              <p:embed/>
            </p:oleObj>
          </a:graphicData>
        </a:graphic>
      </p:graphicFrame>
      <p:graphicFrame>
        <p:nvGraphicFramePr>
          <p:cNvPr id="89094" name="Object 6"/>
          <p:cNvGraphicFramePr>
            <a:graphicFrameLocks noChangeAspect="1"/>
          </p:cNvGraphicFramePr>
          <p:nvPr/>
        </p:nvGraphicFramePr>
        <p:xfrm>
          <a:off x="7696200" y="2057400"/>
          <a:ext cx="1308100" cy="330200"/>
        </p:xfrm>
        <a:graphic>
          <a:graphicData uri="http://schemas.openxmlformats.org/presentationml/2006/ole">
            <p:oleObj spid="_x0000_s89094" name="Equation" r:id="rId9" imgW="1307880" imgH="330120" progId="Equation.3">
              <p:embed/>
            </p:oleObj>
          </a:graphicData>
        </a:graphic>
      </p:graphicFrame>
      <p:sp>
        <p:nvSpPr>
          <p:cNvPr id="17" name="Rounded Rectangle 16"/>
          <p:cNvSpPr/>
          <p:nvPr/>
        </p:nvSpPr>
        <p:spPr>
          <a:xfrm>
            <a:off x="1447800" y="2514600"/>
            <a:ext cx="6324600" cy="1447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lv-LV" smtClean="0"/>
              <a:t>Prasītā pārejas procesa strāva i4(t) nav stāvokļa mainīgais. Tādēļ nav zināma tās vērtība i4(0) pirmajā brīdī pēc komutācijas!</a:t>
            </a:r>
          </a:p>
          <a:p>
            <a:pPr marL="342900" indent="-342900"/>
            <a:r>
              <a:rPr lang="lv-LV" smtClean="0"/>
              <a:t>Eilera netiešajā algoritmā pirmo i4(t) vērtību var atrast laika momentā t=h, t.i., ja n=0!</a:t>
            </a:r>
            <a:endParaRPr lang="lv-LV"/>
          </a:p>
        </p:txBody>
      </p:sp>
      <p:cxnSp>
        <p:nvCxnSpPr>
          <p:cNvPr id="19" name="Straight Arrow Connector 18"/>
          <p:cNvCxnSpPr/>
          <p:nvPr/>
        </p:nvCxnSpPr>
        <p:spPr>
          <a:xfrm flipH="1" flipV="1">
            <a:off x="838200" y="23622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Rounded Rectangle 26"/>
          <p:cNvSpPr/>
          <p:nvPr/>
        </p:nvSpPr>
        <p:spPr>
          <a:xfrm>
            <a:off x="1219200" y="5334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mtClean="0"/>
              <a:t>Lai atrastu i4(0), nepieciešams atrisināt shēmas diferenciālvienādojumu sistēmu laika momentā t=0, taču tas īsti neiederās skaitlisko metožu būtībā!  Bez tam, samazinot soli h, samazinās arī vajadzība pēc  i4(0) vispār (skat. nākamos grafikus!)</a:t>
            </a:r>
            <a:endParaRPr lang="lv-LV"/>
          </a:p>
        </p:txBody>
      </p:sp>
      <p:sp>
        <p:nvSpPr>
          <p:cNvPr id="28" name="Down Arrow 27"/>
          <p:cNvSpPr/>
          <p:nvPr/>
        </p:nvSpPr>
        <p:spPr>
          <a:xfrm>
            <a:off x="5791200" y="1828800"/>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8" name="Slide Number Placeholder 17"/>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88065"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35000" y="463550"/>
          <a:ext cx="647700" cy="368300"/>
        </p:xfrm>
        <a:graphic>
          <a:graphicData uri="http://schemas.openxmlformats.org/presentationml/2006/ole">
            <p:oleObj spid="_x0000_s88066" name="Equation" r:id="rId5" imgW="647640" imgH="368280" progId="Equation.3">
              <p:embed/>
            </p:oleObj>
          </a:graphicData>
        </a:graphic>
      </p:graphicFrame>
      <p:graphicFrame>
        <p:nvGraphicFramePr>
          <p:cNvPr id="88067" name="Object 3"/>
          <p:cNvGraphicFramePr>
            <a:graphicFrameLocks noChangeAspect="1"/>
          </p:cNvGraphicFramePr>
          <p:nvPr/>
        </p:nvGraphicFramePr>
        <p:xfrm>
          <a:off x="7689850" y="2057400"/>
          <a:ext cx="1320800" cy="330200"/>
        </p:xfrm>
        <a:graphic>
          <a:graphicData uri="http://schemas.openxmlformats.org/presentationml/2006/ole">
            <p:oleObj spid="_x0000_s88067" name="Equation" r:id="rId6" imgW="1320480" imgH="330120" progId="Equation.3">
              <p:embed/>
            </p:oleObj>
          </a:graphicData>
        </a:graphic>
      </p:graphicFrame>
      <p:sp>
        <p:nvSpPr>
          <p:cNvPr id="9" name="Rounded Rectangle 8"/>
          <p:cNvSpPr/>
          <p:nvPr/>
        </p:nvSpPr>
        <p:spPr>
          <a:xfrm>
            <a:off x="1219200" y="5334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Samazinot soli h, laiks t=h, kurā tiek aprēķināta pirmā i4(t) vērtība, arvien vairāk pietuvojās momentam t=0!</a:t>
            </a:r>
          </a:p>
          <a:p>
            <a:endParaRPr lang="lv-LV"/>
          </a:p>
        </p:txBody>
      </p:sp>
      <p:cxnSp>
        <p:nvCxnSpPr>
          <p:cNvPr id="11" name="Straight Arrow Connector 10"/>
          <p:cNvCxnSpPr/>
          <p:nvPr/>
        </p:nvCxnSpPr>
        <p:spPr>
          <a:xfrm flipH="1" flipV="1">
            <a:off x="609600" y="1371600"/>
            <a:ext cx="609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Slide Number Placeholder 12"/>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96000"/>
          </a:xfrm>
        </p:spPr>
        <p:txBody>
          <a:bodyPr>
            <a:normAutofit fontScale="55000" lnSpcReduction="20000"/>
          </a:bodyPr>
          <a:lstStyle/>
          <a:p>
            <a:pPr>
              <a:buNone/>
            </a:pPr>
            <a:r>
              <a:rPr lang="lv-LV" smtClean="0"/>
              <a:t>Stāvokļa mainīgie – lielumi, kuriem zināmas to vērtības pirms komutācijas: </a:t>
            </a:r>
          </a:p>
          <a:p>
            <a:pPr marL="514350" indent="-514350">
              <a:buFont typeface="+mj-lt"/>
              <a:buAutoNum type="arabicPeriod"/>
            </a:pPr>
            <a:r>
              <a:rPr lang="lv-LV" smtClean="0"/>
              <a:t>Spoļu strāvas.</a:t>
            </a:r>
          </a:p>
          <a:p>
            <a:pPr marL="514350" indent="-514350">
              <a:buFont typeface="+mj-lt"/>
              <a:buAutoNum type="arabicPeriod"/>
            </a:pPr>
            <a:r>
              <a:rPr lang="lv-LV" smtClean="0"/>
              <a:t>Kondensatoru spriegumi.</a:t>
            </a:r>
          </a:p>
          <a:p>
            <a:pPr marL="514350" indent="-514350">
              <a:buNone/>
            </a:pPr>
            <a:r>
              <a:rPr lang="lv-LV" smtClean="0"/>
              <a:t>Stāvokļa mainīgo metode: </a:t>
            </a:r>
          </a:p>
          <a:p>
            <a:pPr marL="514350" indent="-514350">
              <a:buFont typeface="+mj-lt"/>
              <a:buAutoNum type="arabicPeriod"/>
            </a:pPr>
            <a:r>
              <a:rPr lang="lv-LV" smtClean="0"/>
              <a:t>Metodes pamatā ir diferenciālvienādojumu sistēma, kurā stāvokļa mainīgo pirmie atvasinājumi ir izteikti ar pašiem stāvokļa mainīgajiem –šajā sistēmā atklātā veidā neparādās citas strāvas vai spriegumi.</a:t>
            </a:r>
          </a:p>
          <a:p>
            <a:pPr marL="514350" indent="-514350">
              <a:buFont typeface="+mj-lt"/>
              <a:buAutoNum type="arabicPeriod"/>
            </a:pPr>
            <a:r>
              <a:rPr lang="lv-LV" smtClean="0"/>
              <a:t>Stāvokļa mainīgo atvasinājumus pēc laika skaitliski integrē ar iteratīviem Eilera algoritmiem. </a:t>
            </a:r>
          </a:p>
          <a:p>
            <a:pPr marL="914400" lvl="1" indent="-514350">
              <a:buFont typeface="+mj-lt"/>
              <a:buAutoNum type="arabicPeriod"/>
            </a:pPr>
            <a:r>
              <a:rPr lang="lv-LV" smtClean="0"/>
              <a:t>Pirmajā iterācijā izmanto spoļu strāvu un kondensatoru spriegumu vērtības pirms komutācijas, uz kuru pamata tiek aprēķinātas jaunas šo lielumu vērtības, kuras tiek izmantotas nākošajā iterācijā. </a:t>
            </a:r>
          </a:p>
          <a:p>
            <a:pPr marL="914400" lvl="1" indent="-514350">
              <a:buFont typeface="+mj-lt"/>
              <a:buAutoNum type="arabicPeriod"/>
            </a:pPr>
            <a:r>
              <a:rPr lang="lv-LV" smtClean="0"/>
              <a:t>Rezultātā tiek iegūtas stāvokļa mainīgo vērtības laika intervālā no pārejas procesa sākuma līdz stacionārā režīma iestāšanās brīdim. Šīs vērtības var sakārtot tabulā vai arī attēlot grafiski kā stāvokļa mainīgo pārejas procesa līknes. </a:t>
            </a:r>
          </a:p>
          <a:p>
            <a:pPr marL="914400" lvl="1" indent="-514350">
              <a:buFont typeface="+mj-lt"/>
              <a:buAutoNum type="arabicPeriod"/>
            </a:pPr>
            <a:r>
              <a:rPr lang="lv-LV" smtClean="0"/>
              <a:t>Pārejas procesa līkņu precizitāte atkarīga no skaitliskās integrēšanas soļa – jo tas ir mazāks, jo lielāka ir precizitāte , bet jo lielāks kļūst arī izskaitļojumu apjoms. </a:t>
            </a:r>
            <a:r>
              <a:rPr lang="lv-LV" dirty="0" smtClean="0"/>
              <a:t>Taču pie ļoti lieliem </a:t>
            </a:r>
            <a:r>
              <a:rPr lang="lv-LV" smtClean="0"/>
              <a:t>izskaitļojumu apjomiem var uzkrāties tāda aprēķinu kļūda, kura noved pie nepareiziem secinājumiem. Tādēļ optimālais integrēšanas soļa lielums ir nosakāms sekojoši:</a:t>
            </a:r>
          </a:p>
          <a:p>
            <a:pPr marL="1314450" lvl="2" indent="-514350">
              <a:buFont typeface="+mj-lt"/>
              <a:buAutoNum type="arabicPeriod"/>
            </a:pPr>
            <a:r>
              <a:rPr lang="lv-LV" smtClean="0"/>
              <a:t>Sākotnēji izvēlās samērā lielu integrēšanas soli, piemēram, 10% no laika konstantes lieluma. Tad aprēķina pārejas procesu, kuru atspoguļo grafiski.</a:t>
            </a:r>
          </a:p>
          <a:p>
            <a:pPr marL="1314450" lvl="2" indent="-514350">
              <a:buFont typeface="+mj-lt"/>
              <a:buAutoNum type="arabicPeriod"/>
            </a:pPr>
            <a:r>
              <a:rPr lang="lv-LV" smtClean="0"/>
              <a:t>Pakāpeniski samazina integrēšanas soli. Katrā solī aprēķina un zīmē pārejas procesa grafiku. Ar katru jaunu soļa samazinājumu grafiks izmainās arvien mazāk – var vērot kā tas pamazām tiecās uz kādu robežlīkni.</a:t>
            </a:r>
          </a:p>
          <a:p>
            <a:pPr marL="1314450" lvl="2" indent="-514350">
              <a:buFont typeface="+mj-lt"/>
              <a:buAutoNum type="arabicPeriod"/>
            </a:pPr>
            <a:r>
              <a:rPr lang="lv-LV" smtClean="0"/>
              <a:t>Par optimālu integrēšanas soli uzskata tādu, kuru vēl palielinot, pārejas procesa grafiks vizuāli vairs nemainās.</a:t>
            </a:r>
            <a:endParaRPr lang="lv-LV" dirty="0"/>
          </a:p>
        </p:txBody>
      </p:sp>
      <p:sp>
        <p:nvSpPr>
          <p:cNvPr id="5" name="Rectangle 4"/>
          <p:cNvSpPr/>
          <p:nvPr/>
        </p:nvSpPr>
        <p:spPr>
          <a:xfrm>
            <a:off x="5695364" y="0"/>
            <a:ext cx="3448636" cy="369332"/>
          </a:xfrm>
          <a:prstGeom prst="rect">
            <a:avLst/>
          </a:prstGeom>
        </p:spPr>
        <p:txBody>
          <a:bodyPr wrap="none">
            <a:spAutoFit/>
          </a:bodyPr>
          <a:lstStyle/>
          <a:p>
            <a:r>
              <a:rPr lang="lv-LV" dirty="0" smtClean="0"/>
              <a:t>3.4.1.1. Metodes pamatnostādnes.</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87041"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35000" y="463550"/>
          <a:ext cx="647700" cy="368300"/>
        </p:xfrm>
        <a:graphic>
          <a:graphicData uri="http://schemas.openxmlformats.org/presentationml/2006/ole">
            <p:oleObj spid="_x0000_s87042" name="Equation" r:id="rId5" imgW="647640" imgH="368280" progId="Equation.3">
              <p:embed/>
            </p:oleObj>
          </a:graphicData>
        </a:graphic>
      </p:graphicFrame>
      <p:graphicFrame>
        <p:nvGraphicFramePr>
          <p:cNvPr id="87043" name="Object 3"/>
          <p:cNvGraphicFramePr>
            <a:graphicFrameLocks noChangeAspect="1"/>
          </p:cNvGraphicFramePr>
          <p:nvPr/>
        </p:nvGraphicFramePr>
        <p:xfrm>
          <a:off x="7613650" y="2057400"/>
          <a:ext cx="1473200" cy="330200"/>
        </p:xfrm>
        <a:graphic>
          <a:graphicData uri="http://schemas.openxmlformats.org/presentationml/2006/ole">
            <p:oleObj spid="_x0000_s87043" name="Equation" r:id="rId6" imgW="1473120" imgH="330120" progId="Equation.3">
              <p:embed/>
            </p:oleObj>
          </a:graphicData>
        </a:graphic>
      </p:graphicFrame>
      <p:sp>
        <p:nvSpPr>
          <p:cNvPr id="10" name="Rounded Rectangle 9"/>
          <p:cNvSpPr/>
          <p:nvPr/>
        </p:nvSpPr>
        <p:spPr>
          <a:xfrm>
            <a:off x="2438400" y="2743200"/>
            <a:ext cx="35814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Šajā grafikā pie soļa h=0,0002s ir grūti pamanīt, ka iztrūkst i4(t) vērtība laika momentā t=0. Bez tam, ir skaidri redzams, ka i4(t) grafiks  laika momentā t=0 tiecās uz vērtību i4(0)=10A. Tāda tā bija arī klasiskajā metodē.</a:t>
            </a:r>
            <a:endParaRPr lang="lv-LV"/>
          </a:p>
        </p:txBody>
      </p:sp>
      <p:cxnSp>
        <p:nvCxnSpPr>
          <p:cNvPr id="12" name="Straight Arrow Connector 11"/>
          <p:cNvCxnSpPr>
            <a:stCxn id="10" idx="1"/>
          </p:cNvCxnSpPr>
          <p:nvPr/>
        </p:nvCxnSpPr>
        <p:spPr>
          <a:xfrm flipH="1" flipV="1">
            <a:off x="609600" y="762000"/>
            <a:ext cx="1828800" cy="3009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1371600" y="6858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Samazinot soli h, laiks t=h, kurā tiek aprēķināta pirmā i4(t) vērtība, arvien vairāk pietuvojās momentam t=0!</a:t>
            </a:r>
          </a:p>
          <a:p>
            <a:pPr algn="ctr"/>
            <a:endParaRPr lang="lv-LV"/>
          </a:p>
        </p:txBody>
      </p:sp>
      <p:sp>
        <p:nvSpPr>
          <p:cNvPr id="14" name="Down Arrow 13"/>
          <p:cNvSpPr/>
          <p:nvPr/>
        </p:nvSpPr>
        <p:spPr>
          <a:xfrm>
            <a:off x="4648200" y="1981200"/>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6" name="Straight Arrow Connector 15"/>
          <p:cNvCxnSpPr/>
          <p:nvPr/>
        </p:nvCxnSpPr>
        <p:spPr>
          <a:xfrm flipH="1" flipV="1">
            <a:off x="838200" y="914400"/>
            <a:ext cx="5334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lide Number Placeholder 16"/>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3" cstate="print"/>
          <a:srcRect l="34854" t="13954" r="7038" b="11239"/>
          <a:stretch>
            <a:fillRect/>
          </a:stretch>
        </p:blipFill>
        <p:spPr bwMode="auto">
          <a:xfrm>
            <a:off x="0" y="0"/>
            <a:ext cx="7511341" cy="6858000"/>
          </a:xfrm>
          <a:prstGeom prst="rect">
            <a:avLst/>
          </a:prstGeom>
          <a:noFill/>
          <a:ln w="9525">
            <a:noFill/>
            <a:miter lim="800000"/>
            <a:headEnd/>
            <a:tailEnd/>
          </a:ln>
        </p:spPr>
      </p:pic>
      <p:sp>
        <p:nvSpPr>
          <p:cNvPr id="3" name="Rectangle 2"/>
          <p:cNvSpPr/>
          <p:nvPr/>
        </p:nvSpPr>
        <p:spPr>
          <a:xfrm>
            <a:off x="3733800" y="0"/>
            <a:ext cx="5410200" cy="369332"/>
          </a:xfrm>
          <a:prstGeom prst="rect">
            <a:avLst/>
          </a:prstGeom>
        </p:spPr>
        <p:txBody>
          <a:bodyPr wrap="square">
            <a:spAutoFit/>
          </a:bodyPr>
          <a:lstStyle/>
          <a:p>
            <a:pPr>
              <a:buNone/>
            </a:pPr>
            <a:r>
              <a:rPr lang="lv-LV" smtClean="0"/>
              <a:t>3.4.1.4. Sazarota ķēde ar diviem reaktīviem elementiem.</a:t>
            </a:r>
            <a:endParaRPr lang="lv-LV" dirty="0"/>
          </a:p>
        </p:txBody>
      </p:sp>
      <p:sp>
        <p:nvSpPr>
          <p:cNvPr id="4" name="TextBox 3"/>
          <p:cNvSpPr txBox="1"/>
          <p:nvPr/>
        </p:nvSpPr>
        <p:spPr>
          <a:xfrm>
            <a:off x="7848600" y="2362200"/>
            <a:ext cx="1143000" cy="923330"/>
          </a:xfrm>
          <a:prstGeom prst="rect">
            <a:avLst/>
          </a:prstGeom>
          <a:noFill/>
        </p:spPr>
        <p:txBody>
          <a:bodyPr wrap="square" rtlCol="0">
            <a:spAutoFit/>
          </a:bodyPr>
          <a:lstStyle/>
          <a:p>
            <a:r>
              <a:rPr lang="lv-LV" smtClean="0"/>
              <a:t>Stāvokļa mainīgo metode</a:t>
            </a:r>
            <a:endParaRPr lang="lv-LV"/>
          </a:p>
        </p:txBody>
      </p:sp>
      <p:graphicFrame>
        <p:nvGraphicFramePr>
          <p:cNvPr id="86017" name="Object 1"/>
          <p:cNvGraphicFramePr>
            <a:graphicFrameLocks noChangeAspect="1"/>
          </p:cNvGraphicFramePr>
          <p:nvPr/>
        </p:nvGraphicFramePr>
        <p:xfrm>
          <a:off x="3124200" y="533400"/>
          <a:ext cx="4203700" cy="1752600"/>
        </p:xfrm>
        <a:graphic>
          <a:graphicData uri="http://schemas.openxmlformats.org/presentationml/2006/ole">
            <p:oleObj spid="_x0000_s86017" name="Equation" r:id="rId4" imgW="4203360" imgH="1752480" progId="Equation.3">
              <p:embed/>
            </p:oleObj>
          </a:graphicData>
        </a:graphic>
      </p:graphicFrame>
      <p:graphicFrame>
        <p:nvGraphicFramePr>
          <p:cNvPr id="86018" name="Object 2"/>
          <p:cNvGraphicFramePr>
            <a:graphicFrameLocks noChangeAspect="1"/>
          </p:cNvGraphicFramePr>
          <p:nvPr/>
        </p:nvGraphicFramePr>
        <p:xfrm>
          <a:off x="4749800" y="5105400"/>
          <a:ext cx="4394200" cy="1752600"/>
        </p:xfrm>
        <a:graphic>
          <a:graphicData uri="http://schemas.openxmlformats.org/presentationml/2006/ole">
            <p:oleObj spid="_x0000_s86018" name="Equation" r:id="rId5" imgW="4394160" imgH="1752480" progId="Equation.3">
              <p:embed/>
            </p:oleObj>
          </a:graphicData>
        </a:graphic>
      </p:graphicFrame>
      <p:graphicFrame>
        <p:nvGraphicFramePr>
          <p:cNvPr id="86019" name="Object 3"/>
          <p:cNvGraphicFramePr>
            <a:graphicFrameLocks noChangeAspect="1"/>
          </p:cNvGraphicFramePr>
          <p:nvPr/>
        </p:nvGraphicFramePr>
        <p:xfrm>
          <a:off x="3219450" y="2362200"/>
          <a:ext cx="2514600" cy="723900"/>
        </p:xfrm>
        <a:graphic>
          <a:graphicData uri="http://schemas.openxmlformats.org/presentationml/2006/ole">
            <p:oleObj spid="_x0000_s86019" name="Equation" r:id="rId6" imgW="2514600" imgH="723600" progId="Equation.3">
              <p:embed/>
            </p:oleObj>
          </a:graphicData>
        </a:graphic>
      </p:graphicFrame>
      <p:sp>
        <p:nvSpPr>
          <p:cNvPr id="8" name="Rounded Rectangle 7"/>
          <p:cNvSpPr/>
          <p:nvPr/>
        </p:nvSpPr>
        <p:spPr>
          <a:xfrm>
            <a:off x="7543800" y="914400"/>
            <a:ext cx="1600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Tiešais algoritms</a:t>
            </a:r>
            <a:endParaRPr lang="lv-LV"/>
          </a:p>
        </p:txBody>
      </p:sp>
      <p:sp>
        <p:nvSpPr>
          <p:cNvPr id="9" name="Rounded Rectangle 8"/>
          <p:cNvSpPr/>
          <p:nvPr/>
        </p:nvSpPr>
        <p:spPr>
          <a:xfrm>
            <a:off x="7772400" y="3505200"/>
            <a:ext cx="1371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Netiešais algoritms</a:t>
            </a:r>
            <a:endParaRPr lang="lv-LV"/>
          </a:p>
        </p:txBody>
      </p:sp>
      <p:sp>
        <p:nvSpPr>
          <p:cNvPr id="12" name="Down Arrow 11"/>
          <p:cNvSpPr/>
          <p:nvPr/>
        </p:nvSpPr>
        <p:spPr>
          <a:xfrm>
            <a:off x="8382000" y="41910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Right Arrow 12"/>
          <p:cNvSpPr/>
          <p:nvPr/>
        </p:nvSpPr>
        <p:spPr>
          <a:xfrm flipH="1">
            <a:off x="7162800" y="12192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Rounded Rectangle 13"/>
          <p:cNvSpPr/>
          <p:nvPr/>
        </p:nvSpPr>
        <p:spPr>
          <a:xfrm>
            <a:off x="6172200" y="2362200"/>
            <a:ext cx="16002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Meklējamā funkcija (tiešais algoritms)</a:t>
            </a:r>
            <a:endParaRPr lang="lv-LV"/>
          </a:p>
        </p:txBody>
      </p:sp>
      <p:sp>
        <p:nvSpPr>
          <p:cNvPr id="15" name="Right Arrow 14"/>
          <p:cNvSpPr/>
          <p:nvPr/>
        </p:nvSpPr>
        <p:spPr>
          <a:xfrm flipH="1">
            <a:off x="5867400" y="24384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aphicFrame>
        <p:nvGraphicFramePr>
          <p:cNvPr id="17" name="Object 3"/>
          <p:cNvGraphicFramePr>
            <a:graphicFrameLocks noChangeAspect="1"/>
          </p:cNvGraphicFramePr>
          <p:nvPr/>
        </p:nvGraphicFramePr>
        <p:xfrm>
          <a:off x="2114550" y="6134100"/>
          <a:ext cx="2705100" cy="723900"/>
        </p:xfrm>
        <a:graphic>
          <a:graphicData uri="http://schemas.openxmlformats.org/presentationml/2006/ole">
            <p:oleObj spid="_x0000_s86020" name="Equation" r:id="rId7" imgW="2705040" imgH="723600" progId="Equation.3">
              <p:embed/>
            </p:oleObj>
          </a:graphicData>
        </a:graphic>
      </p:graphicFrame>
      <p:sp>
        <p:nvSpPr>
          <p:cNvPr id="18" name="Rounded Rectangle 17"/>
          <p:cNvSpPr/>
          <p:nvPr/>
        </p:nvSpPr>
        <p:spPr>
          <a:xfrm>
            <a:off x="2133600" y="5638800"/>
            <a:ext cx="23622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Meklējamā funkcija (netiešais algoritms)</a:t>
            </a:r>
            <a:endParaRPr lang="lv-LV"/>
          </a:p>
        </p:txBody>
      </p:sp>
      <p:sp>
        <p:nvSpPr>
          <p:cNvPr id="19" name="Down Arrow 18"/>
          <p:cNvSpPr/>
          <p:nvPr/>
        </p:nvSpPr>
        <p:spPr>
          <a:xfrm>
            <a:off x="2209800" y="6172200"/>
            <a:ext cx="484632" cy="292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20" name="Slide Number Placeholder 19"/>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lv-LV" dirty="0" smtClean="0"/>
              <a:t>3. Pārejas procesi lineārās ķēdēs.</a:t>
            </a:r>
            <a:br>
              <a:rPr lang="lv-LV" dirty="0" smtClean="0"/>
            </a:br>
            <a:endParaRPr lang="lv-LV" dirty="0"/>
          </a:p>
        </p:txBody>
      </p:sp>
      <p:sp>
        <p:nvSpPr>
          <p:cNvPr id="3" name="Content Placeholder 2"/>
          <p:cNvSpPr>
            <a:spLocks noGrp="1"/>
          </p:cNvSpPr>
          <p:nvPr>
            <p:ph idx="1"/>
          </p:nvPr>
        </p:nvSpPr>
        <p:spPr/>
        <p:txBody>
          <a:bodyPr>
            <a:normAutofit/>
          </a:bodyPr>
          <a:lstStyle/>
          <a:p>
            <a:pPr lvl="1">
              <a:buNone/>
            </a:pPr>
            <a:r>
              <a:rPr lang="lv-LV" dirty="0" smtClean="0"/>
              <a:t>3.1. Komutācijas pamatlikumi. </a:t>
            </a:r>
            <a:endParaRPr lang="lv-LV" sz="1400" dirty="0" smtClean="0"/>
          </a:p>
          <a:p>
            <a:pPr lvl="1">
              <a:buNone/>
            </a:pPr>
            <a:r>
              <a:rPr lang="lv-LV" dirty="0" smtClean="0"/>
              <a:t>3.2. Klasiskā metode.</a:t>
            </a:r>
            <a:endParaRPr lang="lv-LV" sz="1400" dirty="0" smtClean="0"/>
          </a:p>
          <a:p>
            <a:pPr lvl="1">
              <a:buNone/>
            </a:pPr>
            <a:r>
              <a:rPr lang="lv-LV" dirty="0" smtClean="0"/>
              <a:t>3.3. Operatoru metode</a:t>
            </a:r>
          </a:p>
          <a:p>
            <a:pPr lvl="1">
              <a:buNone/>
            </a:pPr>
            <a:r>
              <a:rPr lang="lv-LV" dirty="0" smtClean="0">
                <a:solidFill>
                  <a:srgbClr val="FF0000"/>
                </a:solidFill>
              </a:rPr>
              <a:t>3.4. Pārejas procesu skaitliskie aprēķini:</a:t>
            </a:r>
          </a:p>
          <a:p>
            <a:pPr lvl="2">
              <a:buNone/>
            </a:pPr>
            <a:r>
              <a:rPr lang="lv-LV" dirty="0" smtClean="0"/>
              <a:t>3.4.1. Stāvokļa mainīgo metode.</a:t>
            </a:r>
            <a:endParaRPr lang="lv-LV" sz="1000" dirty="0" smtClean="0"/>
          </a:p>
          <a:p>
            <a:pPr lvl="2">
              <a:buNone/>
            </a:pPr>
            <a:r>
              <a:rPr lang="lv-LV" dirty="0" smtClean="0">
                <a:solidFill>
                  <a:srgbClr val="FF0000"/>
                </a:solidFill>
              </a:rPr>
              <a:t>3.4.2. Diskrēto </a:t>
            </a:r>
            <a:r>
              <a:rPr lang="lv-LV" dirty="0" err="1" smtClean="0">
                <a:solidFill>
                  <a:srgbClr val="FF0000"/>
                </a:solidFill>
              </a:rPr>
              <a:t>rezistīvo</a:t>
            </a:r>
            <a:r>
              <a:rPr lang="lv-LV" smtClean="0">
                <a:solidFill>
                  <a:srgbClr val="FF0000"/>
                </a:solidFill>
              </a:rPr>
              <a:t> shēmu metode.</a:t>
            </a:r>
          </a:p>
          <a:p>
            <a:pPr lvl="1">
              <a:buNone/>
            </a:pPr>
            <a:r>
              <a:rPr lang="lv-LV" smtClean="0"/>
              <a:t>3.5. Furjē transformācija.</a:t>
            </a:r>
            <a:endParaRPr lang="lv-LV" sz="1400" smtClean="0"/>
          </a:p>
          <a:p>
            <a:endParaRPr lang="lv-LV"/>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mtClean="0"/>
              <a:t>3.4.2. Diskrēto rezistīvo shēmu metode.</a:t>
            </a:r>
            <a:r>
              <a:rPr lang="lv-LV" dirty="0" smtClean="0"/>
              <a:t/>
            </a:r>
            <a:br>
              <a:rPr lang="lv-LV" dirty="0" smtClean="0"/>
            </a:br>
            <a:endParaRPr lang="lv-LV" dirty="0"/>
          </a:p>
        </p:txBody>
      </p:sp>
      <p:sp>
        <p:nvSpPr>
          <p:cNvPr id="3" name="Content Placeholder 2"/>
          <p:cNvSpPr>
            <a:spLocks noGrp="1"/>
          </p:cNvSpPr>
          <p:nvPr>
            <p:ph idx="1"/>
          </p:nvPr>
        </p:nvSpPr>
        <p:spPr/>
        <p:txBody>
          <a:bodyPr>
            <a:normAutofit/>
          </a:bodyPr>
          <a:lstStyle/>
          <a:p>
            <a:pPr>
              <a:buNone/>
            </a:pPr>
            <a:r>
              <a:rPr lang="lv-LV" smtClean="0">
                <a:solidFill>
                  <a:srgbClr val="FF0000"/>
                </a:solidFill>
              </a:rPr>
              <a:t>3.4.2.1. Metodes pamatnostādnes.</a:t>
            </a:r>
          </a:p>
          <a:p>
            <a:pPr>
              <a:buNone/>
            </a:pPr>
            <a:r>
              <a:rPr lang="lv-LV" smtClean="0"/>
              <a:t>3.4.2.2. Sazarota ķēde ar diviem reaktīviem elementiem.</a:t>
            </a:r>
          </a:p>
          <a:p>
            <a:endParaRPr lang="lv-LV"/>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695364" y="0"/>
            <a:ext cx="3448636" cy="369332"/>
          </a:xfrm>
          <a:prstGeom prst="rect">
            <a:avLst/>
          </a:prstGeom>
        </p:spPr>
        <p:txBody>
          <a:bodyPr wrap="none">
            <a:spAutoFit/>
          </a:bodyPr>
          <a:lstStyle/>
          <a:p>
            <a:r>
              <a:rPr lang="lv-LV" smtClean="0"/>
              <a:t>3.4.2.1. Metodes pamatnostādnes.</a:t>
            </a:r>
            <a:endParaRPr lang="lv-LV"/>
          </a:p>
        </p:txBody>
      </p:sp>
      <p:sp>
        <p:nvSpPr>
          <p:cNvPr id="7" name="Content Placeholder 2"/>
          <p:cNvSpPr txBox="1">
            <a:spLocks/>
          </p:cNvSpPr>
          <p:nvPr/>
        </p:nvSpPr>
        <p:spPr>
          <a:xfrm>
            <a:off x="457200" y="533400"/>
            <a:ext cx="8458200" cy="6324600"/>
          </a:xfrm>
          <a:prstGeom prst="rect">
            <a:avLst/>
          </a:prstGeom>
        </p:spPr>
        <p:txBody>
          <a:bodyPr vert="horz" lIns="91440" tIns="45720" rIns="91440" bIns="45720" rtlCol="0">
            <a:normAutofit fontScale="550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lv-LV" sz="3200" b="0" i="0" u="none" strike="noStrike" kern="1200" cap="none" spc="0" normalizeH="0" baseline="0" noProof="0" smtClean="0">
                <a:ln>
                  <a:noFill/>
                </a:ln>
                <a:solidFill>
                  <a:schemeClr val="tx1"/>
                </a:solidFill>
                <a:effectLst/>
                <a:uLnTx/>
                <a:uFillTx/>
                <a:latin typeface="+mn-lt"/>
                <a:ea typeface="+mn-ea"/>
                <a:cs typeface="+mn-cs"/>
              </a:rPr>
              <a:t>Stāvokļa mainīgie – lielumi, kuriem zināmas to vērtības pirms komutācijas: </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lv-LV" sz="3200" b="0" i="0" u="none" strike="noStrike" kern="1200" cap="none" spc="0" normalizeH="0" baseline="0" noProof="0" smtClean="0">
                <a:ln>
                  <a:noFill/>
                </a:ln>
                <a:solidFill>
                  <a:schemeClr val="tx1"/>
                </a:solidFill>
                <a:effectLst/>
                <a:uLnTx/>
                <a:uFillTx/>
                <a:latin typeface="+mn-lt"/>
                <a:ea typeface="+mn-ea"/>
                <a:cs typeface="+mn-cs"/>
              </a:rPr>
              <a:t>Spoļu strāvas.</a:t>
            </a:r>
          </a:p>
          <a:p>
            <a:pPr marL="514350" marR="0" lvl="0" indent="-514350" algn="l" defTabSz="914400" rtl="0" eaLnBrk="1" fontAlgn="auto" latinLnBrk="0" hangingPunct="1">
              <a:lnSpc>
                <a:spcPct val="100000"/>
              </a:lnSpc>
              <a:spcBef>
                <a:spcPct val="20000"/>
              </a:spcBef>
              <a:spcAft>
                <a:spcPts val="0"/>
              </a:spcAft>
              <a:buClrTx/>
              <a:buSzTx/>
              <a:buFont typeface="+mj-lt"/>
              <a:buAutoNum type="arabicPeriod"/>
              <a:tabLst/>
              <a:defRPr/>
            </a:pPr>
            <a:r>
              <a:rPr kumimoji="0" lang="lv-LV" sz="3200" b="0" i="0" u="none" strike="noStrike" kern="1200" cap="none" spc="0" normalizeH="0" baseline="0" noProof="0" smtClean="0">
                <a:ln>
                  <a:noFill/>
                </a:ln>
                <a:solidFill>
                  <a:schemeClr val="tx1"/>
                </a:solidFill>
                <a:effectLst/>
                <a:uLnTx/>
                <a:uFillTx/>
                <a:latin typeface="+mn-lt"/>
                <a:ea typeface="+mn-ea"/>
                <a:cs typeface="+mn-cs"/>
              </a:rPr>
              <a:t>Kondensatoru spriegumi.</a:t>
            </a:r>
          </a:p>
          <a:p>
            <a:pPr marL="514350" lvl="0" indent="-514350">
              <a:spcBef>
                <a:spcPct val="20000"/>
              </a:spcBef>
            </a:pPr>
            <a:r>
              <a:rPr lang="lv-LV" sz="3200" smtClean="0">
                <a:solidFill>
                  <a:srgbClr val="FF0000"/>
                </a:solidFill>
              </a:rPr>
              <a:t>Diskrēto rezistīvo shēmu metode:</a:t>
            </a:r>
          </a:p>
          <a:p>
            <a:pPr marL="514350" lvl="0" indent="-514350">
              <a:spcBef>
                <a:spcPct val="20000"/>
              </a:spcBef>
              <a:buFont typeface="+mj-lt"/>
              <a:buAutoNum type="arabicPeriod"/>
            </a:pPr>
            <a:r>
              <a:rPr lang="lv-LV" sz="3200" smtClean="0"/>
              <a:t>Metodes pamatā ir diferenciālvienādojumu sistēma, kura netiek pārveidota normālformā, bet tiek atstāta negrozītā veidā saskaņā ar shēmas Kirhofa vienādojumiem.</a:t>
            </a:r>
            <a:endParaRPr kumimoji="0" lang="lv-LV" sz="3200" b="0" i="0" u="none" strike="noStrike" kern="1200" cap="none" spc="0" normalizeH="0" baseline="0" noProof="0" smtClean="0">
              <a:ln>
                <a:noFill/>
              </a:ln>
              <a:solidFill>
                <a:schemeClr val="tx1"/>
              </a:solidFill>
              <a:effectLst/>
              <a:uLnTx/>
              <a:uFillTx/>
              <a:latin typeface="+mn-lt"/>
              <a:ea typeface="+mn-ea"/>
              <a:cs typeface="+mn-cs"/>
            </a:endParaRPr>
          </a:p>
          <a:p>
            <a:pPr marL="514350" indent="-514350">
              <a:spcBef>
                <a:spcPct val="20000"/>
              </a:spcBef>
              <a:buFont typeface="+mj-lt"/>
              <a:buAutoNum type="arabicPeriod"/>
            </a:pPr>
            <a:r>
              <a:rPr lang="lv-LV" sz="3200" smtClean="0"/>
              <a:t>Saskaņā ar Eilera netiešo algoritmu šajos vienādojumos stāvokļa mainīgo pirmie atvasinājumi tiek aizvietoti ar galīgiem pieaugumiem, bet paši mainīgie – ar to vērtībām integrēšanas intervāla galapunktā. </a:t>
            </a:r>
          </a:p>
          <a:p>
            <a:pPr marL="514350" indent="-514350">
              <a:spcBef>
                <a:spcPct val="20000"/>
              </a:spcBef>
              <a:buFont typeface="+mj-lt"/>
              <a:buAutoNum type="arabicPeriod"/>
            </a:pPr>
            <a:r>
              <a:rPr lang="lv-LV" sz="3200" smtClean="0"/>
              <a:t>Skaitliskais aprēķins katrā iterācijā balstīts uz sākotnējās shēmas pārveidi par rezistīvu shēmu, kurā saglabāti sākotnējie avoti un pieslēgi vēl papildus avoti. Katrs shēmas reaktīvais elements aizvietots ar rezistora un papildus avota slēgumu, pie kam papildus avotu vērtības ir proporcionālas  stāvokļa mainīgo vērtībām iepriekšējā iterācijā. Tādējādi katrā iterācijā tiek rēķinātas zaru strāvas saskaņā ar aprēķinu metodēm stacionārās ķēdēs. Pirmajā iterācijā izmanto spoļu strāvu un kondensatoru spriegumu vērtības pirms komutācijas. Katrā nākamajā iterācijā obiligāti jāatrod arī stāvokļu mainīgo jaunās vērtības.</a:t>
            </a:r>
          </a:p>
          <a:p>
            <a:pPr marL="514350" indent="-514350">
              <a:spcBef>
                <a:spcPct val="20000"/>
              </a:spcBef>
              <a:buFont typeface="+mj-lt"/>
              <a:buAutoNum type="arabicPeriod"/>
            </a:pPr>
            <a:r>
              <a:rPr lang="lv-LV" sz="3200" smtClean="0">
                <a:solidFill>
                  <a:srgbClr val="FF0000"/>
                </a:solidFill>
              </a:rPr>
              <a:t>Tā kā shēmas forma iterācijās nemainās, bet mainās tikai papildus avotu vērtības, tad šo rezistīvo aizvietošanas shēmu var sastādīt tieši no sākotnējās shēmas bez diferenciālvienādojumu sastādīšanas. Arī vienādojumu  sistēmas forma aizvietošanas shēmu strāvu aprēķinam iterācijās nemainās, bet mainās tikai to papildus avotu vērtības.</a:t>
            </a:r>
          </a:p>
          <a:p>
            <a:pPr marL="514350" indent="-514350">
              <a:spcBef>
                <a:spcPct val="20000"/>
              </a:spcBef>
              <a:buFont typeface="+mj-lt"/>
              <a:buAutoNum type="arabicPeriod"/>
            </a:pPr>
            <a:r>
              <a:rPr lang="lv-LV" sz="3200" smtClean="0"/>
              <a:t>Iegūtās pārejas procesa līknes pareizību var pārbaudīt, pielietojot citu metodi, piemēram, Eilera tiešo algoritmu. Sakritības gadījumā palielinās iespēja, ka aprēķins nesatur kļūdas.</a:t>
            </a:r>
          </a:p>
          <a:p>
            <a:pPr marL="514350" indent="-514350">
              <a:spcBef>
                <a:spcPct val="20000"/>
              </a:spcBef>
              <a:buFont typeface="+mj-lt"/>
              <a:buAutoNum type="arabicPeriod"/>
            </a:pPr>
            <a:endParaRPr lang="lv-LV" sz="320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 name="Object 185"/>
          <p:cNvGraphicFramePr>
            <a:graphicFrameLocks noChangeAspect="1"/>
          </p:cNvGraphicFramePr>
          <p:nvPr/>
        </p:nvGraphicFramePr>
        <p:xfrm>
          <a:off x="2133600" y="1219200"/>
          <a:ext cx="6642100" cy="749300"/>
        </p:xfrm>
        <a:graphic>
          <a:graphicData uri="http://schemas.openxmlformats.org/presentationml/2006/ole">
            <p:oleObj spid="_x0000_s32794" name="Equation" r:id="rId3" imgW="6642000" imgH="749160" progId="Equation.3">
              <p:embed/>
            </p:oleObj>
          </a:graphicData>
        </a:graphic>
      </p:graphicFrame>
      <p:grpSp>
        <p:nvGrpSpPr>
          <p:cNvPr id="217" name="Group 216"/>
          <p:cNvGrpSpPr/>
          <p:nvPr/>
        </p:nvGrpSpPr>
        <p:grpSpPr>
          <a:xfrm>
            <a:off x="914400" y="1066800"/>
            <a:ext cx="1079500" cy="2574032"/>
            <a:chOff x="914400" y="1066800"/>
            <a:chExt cx="1079500" cy="2574032"/>
          </a:xfrm>
        </p:grpSpPr>
        <p:grpSp>
          <p:nvGrpSpPr>
            <p:cNvPr id="8" name="Group 68"/>
            <p:cNvGrpSpPr/>
            <p:nvPr/>
          </p:nvGrpSpPr>
          <p:grpSpPr>
            <a:xfrm rot="5400000">
              <a:off x="998984" y="2049016"/>
              <a:ext cx="576064" cy="288032"/>
              <a:chOff x="5076056" y="1340768"/>
              <a:chExt cx="432048" cy="288032"/>
            </a:xfrm>
          </p:grpSpPr>
          <p:grpSp>
            <p:nvGrpSpPr>
              <p:cNvPr id="57" name="Group 69"/>
              <p:cNvGrpSpPr/>
              <p:nvPr/>
            </p:nvGrpSpPr>
            <p:grpSpPr>
              <a:xfrm>
                <a:off x="5076056" y="1340768"/>
                <a:ext cx="144016" cy="288032"/>
                <a:chOff x="5076056" y="1340768"/>
                <a:chExt cx="216024" cy="288032"/>
              </a:xfrm>
            </p:grpSpPr>
            <p:sp>
              <p:nvSpPr>
                <p:cNvPr id="64" name="Arc 63"/>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65" name="Arc 64"/>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8" name="Group 70"/>
              <p:cNvGrpSpPr/>
              <p:nvPr/>
            </p:nvGrpSpPr>
            <p:grpSpPr>
              <a:xfrm>
                <a:off x="5220082" y="1340768"/>
                <a:ext cx="144022" cy="288032"/>
                <a:chOff x="5076048" y="1340768"/>
                <a:chExt cx="216032" cy="288032"/>
              </a:xfrm>
            </p:grpSpPr>
            <p:sp>
              <p:nvSpPr>
                <p:cNvPr id="62"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63" name="Arc 6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9" name="Group 71"/>
              <p:cNvGrpSpPr/>
              <p:nvPr/>
            </p:nvGrpSpPr>
            <p:grpSpPr>
              <a:xfrm>
                <a:off x="5364088" y="1340768"/>
                <a:ext cx="144016" cy="288032"/>
                <a:chOff x="5076056" y="1340768"/>
                <a:chExt cx="216024" cy="288032"/>
              </a:xfrm>
            </p:grpSpPr>
            <p:sp>
              <p:nvSpPr>
                <p:cNvPr id="60"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61"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cxnSp>
          <p:nvCxnSpPr>
            <p:cNvPr id="31" name="AutoShape 10"/>
            <p:cNvCxnSpPr>
              <a:cxnSpLocks noChangeShapeType="1"/>
              <a:endCxn id="65" idx="2"/>
            </p:cNvCxnSpPr>
            <p:nvPr/>
          </p:nvCxnSpPr>
          <p:spPr bwMode="auto">
            <a:xfrm rot="5400000">
              <a:off x="982216" y="1600200"/>
              <a:ext cx="609600" cy="0"/>
            </a:xfrm>
            <a:prstGeom prst="straightConnector1">
              <a:avLst/>
            </a:prstGeom>
            <a:noFill/>
            <a:ln w="28575">
              <a:solidFill>
                <a:srgbClr val="000000"/>
              </a:solidFill>
              <a:round/>
              <a:headEnd type="oval" w="med" len="med"/>
              <a:tailEnd type="none" w="med" len="med"/>
            </a:ln>
          </p:spPr>
        </p:cxnSp>
        <p:cxnSp>
          <p:nvCxnSpPr>
            <p:cNvPr id="66" name="AutoShape 10"/>
            <p:cNvCxnSpPr>
              <a:cxnSpLocks noChangeShapeType="1"/>
            </p:cNvCxnSpPr>
            <p:nvPr/>
          </p:nvCxnSpPr>
          <p:spPr bwMode="auto">
            <a:xfrm rot="16200000" flipV="1">
              <a:off x="816157" y="2958141"/>
              <a:ext cx="941719" cy="0"/>
            </a:xfrm>
            <a:prstGeom prst="straightConnector1">
              <a:avLst/>
            </a:prstGeom>
            <a:noFill/>
            <a:ln w="28575">
              <a:solidFill>
                <a:srgbClr val="000000"/>
              </a:solidFill>
              <a:round/>
              <a:headEnd type="oval" w="med" len="med"/>
              <a:tailEnd type="none" w="med" len="med"/>
            </a:ln>
          </p:spPr>
        </p:cxnSp>
        <p:cxnSp>
          <p:nvCxnSpPr>
            <p:cNvPr id="191" name="Straight Arrow Connector 190"/>
            <p:cNvCxnSpPr/>
            <p:nvPr/>
          </p:nvCxnSpPr>
          <p:spPr>
            <a:xfrm>
              <a:off x="1676400" y="13716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2795" name="Object 27"/>
            <p:cNvGraphicFramePr>
              <a:graphicFrameLocks noChangeAspect="1"/>
            </p:cNvGraphicFramePr>
            <p:nvPr/>
          </p:nvGraphicFramePr>
          <p:xfrm>
            <a:off x="1676400" y="2057400"/>
            <a:ext cx="317500" cy="368300"/>
          </p:xfrm>
          <a:graphic>
            <a:graphicData uri="http://schemas.openxmlformats.org/presentationml/2006/ole">
              <p:oleObj spid="_x0000_s32795" name="Equation" r:id="rId4" imgW="317160" imgH="368280" progId="Equation.3">
                <p:embed/>
              </p:oleObj>
            </a:graphicData>
          </a:graphic>
        </p:graphicFrame>
        <p:graphicFrame>
          <p:nvGraphicFramePr>
            <p:cNvPr id="193" name="Object 27"/>
            <p:cNvGraphicFramePr>
              <a:graphicFrameLocks noChangeAspect="1"/>
            </p:cNvGraphicFramePr>
            <p:nvPr/>
          </p:nvGraphicFramePr>
          <p:xfrm>
            <a:off x="958850" y="2032000"/>
            <a:ext cx="228600" cy="266700"/>
          </p:xfrm>
          <a:graphic>
            <a:graphicData uri="http://schemas.openxmlformats.org/presentationml/2006/ole">
              <p:oleObj spid="_x0000_s32796" name="Equation" r:id="rId5" imgW="228600" imgH="266400" progId="Equation.3">
                <p:embed/>
              </p:oleObj>
            </a:graphicData>
          </a:graphic>
        </p:graphicFrame>
        <p:cxnSp>
          <p:nvCxnSpPr>
            <p:cNvPr id="195" name="AutoShape 21"/>
            <p:cNvCxnSpPr>
              <a:cxnSpLocks noChangeShapeType="1"/>
            </p:cNvCxnSpPr>
            <p:nvPr/>
          </p:nvCxnSpPr>
          <p:spPr bwMode="auto">
            <a:xfrm rot="5400000">
              <a:off x="1177762" y="2851212"/>
              <a:ext cx="216024" cy="0"/>
            </a:xfrm>
            <a:prstGeom prst="straightConnector1">
              <a:avLst/>
            </a:prstGeom>
            <a:noFill/>
            <a:ln w="28575">
              <a:solidFill>
                <a:srgbClr val="000000"/>
              </a:solidFill>
              <a:round/>
              <a:headEnd/>
              <a:tailEnd type="triangle" w="med" len="med"/>
            </a:ln>
          </p:spPr>
        </p:cxnSp>
        <p:graphicFrame>
          <p:nvGraphicFramePr>
            <p:cNvPr id="196" name="Object 27"/>
            <p:cNvGraphicFramePr>
              <a:graphicFrameLocks noChangeAspect="1"/>
            </p:cNvGraphicFramePr>
            <p:nvPr/>
          </p:nvGraphicFramePr>
          <p:xfrm>
            <a:off x="952500" y="2743200"/>
            <a:ext cx="241300" cy="368300"/>
          </p:xfrm>
          <a:graphic>
            <a:graphicData uri="http://schemas.openxmlformats.org/presentationml/2006/ole">
              <p:oleObj spid="_x0000_s32797" name="Equation" r:id="rId6" imgW="241200" imgH="368280" progId="Equation.3">
                <p:embed/>
              </p:oleObj>
            </a:graphicData>
          </a:graphic>
        </p:graphicFrame>
        <p:sp>
          <p:nvSpPr>
            <p:cNvPr id="211" name="Oval 210"/>
            <p:cNvSpPr/>
            <p:nvPr/>
          </p:nvSpPr>
          <p:spPr>
            <a:xfrm>
              <a:off x="914400" y="10668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2" name="Oval 211"/>
            <p:cNvSpPr/>
            <p:nvPr/>
          </p:nvSpPr>
          <p:spPr>
            <a:xfrm>
              <a:off x="914400" y="33528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grpSp>
      <p:grpSp>
        <p:nvGrpSpPr>
          <p:cNvPr id="220" name="Group 219"/>
          <p:cNvGrpSpPr/>
          <p:nvPr/>
        </p:nvGrpSpPr>
        <p:grpSpPr>
          <a:xfrm>
            <a:off x="1828800" y="3505200"/>
            <a:ext cx="2565400" cy="2497832"/>
            <a:chOff x="1828800" y="3505200"/>
            <a:chExt cx="2565400" cy="2497832"/>
          </a:xfrm>
        </p:grpSpPr>
        <p:graphicFrame>
          <p:nvGraphicFramePr>
            <p:cNvPr id="32802" name="Object 34"/>
            <p:cNvGraphicFramePr>
              <a:graphicFrameLocks noChangeAspect="1"/>
            </p:cNvGraphicFramePr>
            <p:nvPr/>
          </p:nvGraphicFramePr>
          <p:xfrm>
            <a:off x="1828800" y="4648200"/>
            <a:ext cx="1244600" cy="723900"/>
          </p:xfrm>
          <a:graphic>
            <a:graphicData uri="http://schemas.openxmlformats.org/presentationml/2006/ole">
              <p:oleObj spid="_x0000_s32802" name="Equation" r:id="rId7" imgW="1244520" imgH="723600" progId="Equation.3">
                <p:embed/>
              </p:oleObj>
            </a:graphicData>
          </a:graphic>
        </p:graphicFrame>
        <p:grpSp>
          <p:nvGrpSpPr>
            <p:cNvPr id="182" name="Group 181"/>
            <p:cNvGrpSpPr/>
            <p:nvPr/>
          </p:nvGrpSpPr>
          <p:grpSpPr>
            <a:xfrm rot="5400000">
              <a:off x="2185613" y="4443787"/>
              <a:ext cx="2133600" cy="408826"/>
              <a:chOff x="1094119" y="2393043"/>
              <a:chExt cx="2133600" cy="408826"/>
            </a:xfrm>
          </p:grpSpPr>
          <p:grpSp>
            <p:nvGrpSpPr>
              <p:cNvPr id="21" name="Group 48"/>
              <p:cNvGrpSpPr/>
              <p:nvPr/>
            </p:nvGrpSpPr>
            <p:grpSpPr>
              <a:xfrm flipH="1">
                <a:off x="2386311" y="2393043"/>
                <a:ext cx="420948" cy="408826"/>
                <a:chOff x="107504" y="2996952"/>
                <a:chExt cx="420948" cy="408826"/>
              </a:xfrm>
            </p:grpSpPr>
            <p:sp>
              <p:nvSpPr>
                <p:cNvPr id="51"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52"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27" name="AutoShape 10"/>
              <p:cNvCxnSpPr>
                <a:cxnSpLocks noChangeShapeType="1"/>
              </p:cNvCxnSpPr>
              <p:nvPr/>
            </p:nvCxnSpPr>
            <p:spPr bwMode="auto">
              <a:xfrm>
                <a:off x="1094119" y="2599184"/>
                <a:ext cx="2133600" cy="0"/>
              </a:xfrm>
              <a:prstGeom prst="straightConnector1">
                <a:avLst/>
              </a:prstGeom>
              <a:noFill/>
              <a:ln w="28575">
                <a:solidFill>
                  <a:srgbClr val="000000"/>
                </a:solidFill>
                <a:round/>
                <a:headEnd type="oval" w="med" len="med"/>
                <a:tailEnd type="oval" w="med" len="med"/>
              </a:ln>
            </p:spPr>
          </p:cxnSp>
          <p:sp>
            <p:nvSpPr>
              <p:cNvPr id="26" name="Rectangle 15"/>
              <p:cNvSpPr>
                <a:spLocks noChangeArrowheads="1"/>
              </p:cNvSpPr>
              <p:nvPr/>
            </p:nvSpPr>
            <p:spPr bwMode="auto">
              <a:xfrm rot="5400000">
                <a:off x="1522064" y="238540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cxnSp>
          <p:nvCxnSpPr>
            <p:cNvPr id="197" name="AutoShape 21"/>
            <p:cNvCxnSpPr>
              <a:cxnSpLocks noChangeShapeType="1"/>
            </p:cNvCxnSpPr>
            <p:nvPr/>
          </p:nvCxnSpPr>
          <p:spPr bwMode="auto">
            <a:xfrm rot="5400000">
              <a:off x="3143722" y="5474096"/>
              <a:ext cx="216024" cy="0"/>
            </a:xfrm>
            <a:prstGeom prst="straightConnector1">
              <a:avLst/>
            </a:prstGeom>
            <a:noFill/>
            <a:ln w="28575">
              <a:solidFill>
                <a:srgbClr val="000000"/>
              </a:solidFill>
              <a:round/>
              <a:headEnd/>
              <a:tailEnd type="triangle" w="med" len="med"/>
            </a:ln>
          </p:spPr>
        </p:cxnSp>
        <p:graphicFrame>
          <p:nvGraphicFramePr>
            <p:cNvPr id="198" name="Object 27"/>
            <p:cNvGraphicFramePr>
              <a:graphicFrameLocks noChangeAspect="1"/>
            </p:cNvGraphicFramePr>
            <p:nvPr/>
          </p:nvGraphicFramePr>
          <p:xfrm>
            <a:off x="2590800" y="5334000"/>
            <a:ext cx="584200" cy="406400"/>
          </p:xfrm>
          <a:graphic>
            <a:graphicData uri="http://schemas.openxmlformats.org/presentationml/2006/ole">
              <p:oleObj spid="_x0000_s32798" name="Equation" r:id="rId8" imgW="583920" imgH="406080" progId="Equation.3">
                <p:embed/>
              </p:oleObj>
            </a:graphicData>
          </a:graphic>
        </p:graphicFrame>
        <p:cxnSp>
          <p:nvCxnSpPr>
            <p:cNvPr id="199" name="Straight Arrow Connector 198"/>
            <p:cNvCxnSpPr/>
            <p:nvPr/>
          </p:nvCxnSpPr>
          <p:spPr>
            <a:xfrm>
              <a:off x="3657600" y="36576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0" name="Object 27"/>
            <p:cNvGraphicFramePr>
              <a:graphicFrameLocks noChangeAspect="1"/>
            </p:cNvGraphicFramePr>
            <p:nvPr/>
          </p:nvGraphicFramePr>
          <p:xfrm>
            <a:off x="3733800" y="4343400"/>
            <a:ext cx="660400" cy="406400"/>
          </p:xfrm>
          <a:graphic>
            <a:graphicData uri="http://schemas.openxmlformats.org/presentationml/2006/ole">
              <p:oleObj spid="_x0000_s32799" name="Equation" r:id="rId9" imgW="660240" imgH="406080" progId="Equation.3">
                <p:embed/>
              </p:oleObj>
            </a:graphicData>
          </a:graphic>
        </p:graphicFrame>
        <p:graphicFrame>
          <p:nvGraphicFramePr>
            <p:cNvPr id="32801" name="Object 33"/>
            <p:cNvGraphicFramePr>
              <a:graphicFrameLocks noChangeAspect="1"/>
            </p:cNvGraphicFramePr>
            <p:nvPr/>
          </p:nvGraphicFramePr>
          <p:xfrm>
            <a:off x="1981200" y="3733800"/>
            <a:ext cx="876300" cy="723900"/>
          </p:xfrm>
          <a:graphic>
            <a:graphicData uri="http://schemas.openxmlformats.org/presentationml/2006/ole">
              <p:oleObj spid="_x0000_s32801" name="Equation" r:id="rId10" imgW="876240" imgH="723600" progId="Equation.3">
                <p:embed/>
              </p:oleObj>
            </a:graphicData>
          </a:graphic>
        </p:graphicFrame>
        <p:sp>
          <p:nvSpPr>
            <p:cNvPr id="213" name="Oval 212"/>
            <p:cNvSpPr/>
            <p:nvPr/>
          </p:nvSpPr>
          <p:spPr>
            <a:xfrm>
              <a:off x="2895600" y="35052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5" name="Oval 214"/>
            <p:cNvSpPr/>
            <p:nvPr/>
          </p:nvSpPr>
          <p:spPr>
            <a:xfrm>
              <a:off x="2895600" y="57150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grpSp>
      <p:grpSp>
        <p:nvGrpSpPr>
          <p:cNvPr id="219" name="Group 218"/>
          <p:cNvGrpSpPr/>
          <p:nvPr/>
        </p:nvGrpSpPr>
        <p:grpSpPr>
          <a:xfrm>
            <a:off x="4953000" y="3200400"/>
            <a:ext cx="3556000" cy="2590801"/>
            <a:chOff x="4038600" y="3352800"/>
            <a:chExt cx="3556000" cy="2590801"/>
          </a:xfrm>
        </p:grpSpPr>
        <p:grpSp>
          <p:nvGrpSpPr>
            <p:cNvPr id="183" name="Group 182"/>
            <p:cNvGrpSpPr/>
            <p:nvPr/>
          </p:nvGrpSpPr>
          <p:grpSpPr>
            <a:xfrm rot="5400000">
              <a:off x="4671738" y="4167462"/>
              <a:ext cx="2133600" cy="1418677"/>
              <a:chOff x="1066800" y="4933749"/>
              <a:chExt cx="2133600" cy="1418677"/>
            </a:xfrm>
          </p:grpSpPr>
          <p:grpSp>
            <p:nvGrpSpPr>
              <p:cNvPr id="161" name="Group 160"/>
              <p:cNvGrpSpPr/>
              <p:nvPr/>
            </p:nvGrpSpPr>
            <p:grpSpPr>
              <a:xfrm>
                <a:off x="1066800" y="5943600"/>
                <a:ext cx="2133600" cy="408826"/>
                <a:chOff x="3655194" y="5486400"/>
                <a:chExt cx="2133600" cy="408826"/>
              </a:xfrm>
            </p:grpSpPr>
            <p:sp>
              <p:nvSpPr>
                <p:cNvPr id="150" name="Oval 27"/>
                <p:cNvSpPr>
                  <a:spLocks noChangeArrowheads="1"/>
                </p:cNvSpPr>
                <p:nvPr/>
              </p:nvSpPr>
              <p:spPr bwMode="auto">
                <a:xfrm flipH="1">
                  <a:off x="4413159" y="5486400"/>
                  <a:ext cx="408940" cy="40882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152" name="AutoShape 10"/>
                <p:cNvCxnSpPr>
                  <a:cxnSpLocks noChangeShapeType="1"/>
                </p:cNvCxnSpPr>
                <p:nvPr/>
              </p:nvCxnSpPr>
              <p:spPr bwMode="auto">
                <a:xfrm>
                  <a:off x="4699535" y="5688531"/>
                  <a:ext cx="1089259" cy="0"/>
                </a:xfrm>
                <a:prstGeom prst="straightConnector1">
                  <a:avLst/>
                </a:prstGeom>
                <a:noFill/>
                <a:ln w="28575">
                  <a:solidFill>
                    <a:srgbClr val="000000"/>
                  </a:solidFill>
                  <a:round/>
                  <a:headEnd type="none" w="med" len="med"/>
                  <a:tailEnd type="none" w="med" len="med"/>
                </a:ln>
              </p:spPr>
            </p:cxnSp>
            <p:grpSp>
              <p:nvGrpSpPr>
                <p:cNvPr id="154" name="Group 153"/>
                <p:cNvGrpSpPr/>
                <p:nvPr/>
              </p:nvGrpSpPr>
              <p:grpSpPr>
                <a:xfrm>
                  <a:off x="4500752" y="5571423"/>
                  <a:ext cx="152400" cy="166175"/>
                  <a:chOff x="4425355" y="4191000"/>
                  <a:chExt cx="152400" cy="166175"/>
                </a:xfrm>
              </p:grpSpPr>
              <p:cxnSp>
                <p:nvCxnSpPr>
                  <p:cNvPr id="158" name="AutoShape 10"/>
                  <p:cNvCxnSpPr>
                    <a:cxnSpLocks noChangeShapeType="1"/>
                  </p:cNvCxnSpPr>
                  <p:nvPr/>
                </p:nvCxnSpPr>
                <p:spPr bwMode="auto">
                  <a:xfrm rot="2700000">
                    <a:off x="4419600" y="4267200"/>
                    <a:ext cx="152400" cy="0"/>
                  </a:xfrm>
                  <a:prstGeom prst="straightConnector1">
                    <a:avLst/>
                  </a:prstGeom>
                  <a:noFill/>
                  <a:ln w="28575">
                    <a:solidFill>
                      <a:srgbClr val="000000"/>
                    </a:solidFill>
                    <a:round/>
                    <a:headEnd type="none" w="med" len="med"/>
                    <a:tailEnd type="none" w="med" len="med"/>
                  </a:ln>
                </p:spPr>
              </p:cxnSp>
              <p:cxnSp>
                <p:nvCxnSpPr>
                  <p:cNvPr id="159" name="AutoShape 10"/>
                  <p:cNvCxnSpPr>
                    <a:cxnSpLocks noChangeShapeType="1"/>
                  </p:cNvCxnSpPr>
                  <p:nvPr/>
                </p:nvCxnSpPr>
                <p:spPr bwMode="auto">
                  <a:xfrm rot="-2700000">
                    <a:off x="4425355" y="4357175"/>
                    <a:ext cx="152400" cy="0"/>
                  </a:xfrm>
                  <a:prstGeom prst="straightConnector1">
                    <a:avLst/>
                  </a:prstGeom>
                  <a:noFill/>
                  <a:ln w="28575">
                    <a:solidFill>
                      <a:srgbClr val="000000"/>
                    </a:solidFill>
                    <a:round/>
                    <a:headEnd type="none" w="med" len="med"/>
                    <a:tailEnd type="none" w="med" len="med"/>
                  </a:ln>
                </p:spPr>
              </p:cxnSp>
            </p:grpSp>
            <p:grpSp>
              <p:nvGrpSpPr>
                <p:cNvPr id="155" name="Group 154"/>
                <p:cNvGrpSpPr/>
                <p:nvPr/>
              </p:nvGrpSpPr>
              <p:grpSpPr>
                <a:xfrm>
                  <a:off x="4595400" y="5571423"/>
                  <a:ext cx="152400" cy="166175"/>
                  <a:chOff x="4425355" y="4191000"/>
                  <a:chExt cx="152400" cy="166175"/>
                </a:xfrm>
              </p:grpSpPr>
              <p:cxnSp>
                <p:nvCxnSpPr>
                  <p:cNvPr id="156" name="AutoShape 10"/>
                  <p:cNvCxnSpPr>
                    <a:cxnSpLocks noChangeShapeType="1"/>
                  </p:cNvCxnSpPr>
                  <p:nvPr/>
                </p:nvCxnSpPr>
                <p:spPr bwMode="auto">
                  <a:xfrm rot="2700000">
                    <a:off x="4419600" y="4267200"/>
                    <a:ext cx="152400" cy="0"/>
                  </a:xfrm>
                  <a:prstGeom prst="straightConnector1">
                    <a:avLst/>
                  </a:prstGeom>
                  <a:noFill/>
                  <a:ln w="28575">
                    <a:solidFill>
                      <a:srgbClr val="000000"/>
                    </a:solidFill>
                    <a:round/>
                    <a:headEnd type="none" w="med" len="med"/>
                    <a:tailEnd type="none" w="med" len="med"/>
                  </a:ln>
                </p:spPr>
              </p:cxnSp>
              <p:cxnSp>
                <p:nvCxnSpPr>
                  <p:cNvPr id="157" name="AutoShape 10"/>
                  <p:cNvCxnSpPr>
                    <a:cxnSpLocks noChangeShapeType="1"/>
                  </p:cNvCxnSpPr>
                  <p:nvPr/>
                </p:nvCxnSpPr>
                <p:spPr bwMode="auto">
                  <a:xfrm rot="-2700000">
                    <a:off x="4425355" y="4357175"/>
                    <a:ext cx="152400" cy="0"/>
                  </a:xfrm>
                  <a:prstGeom prst="straightConnector1">
                    <a:avLst/>
                  </a:prstGeom>
                  <a:noFill/>
                  <a:ln w="28575">
                    <a:solidFill>
                      <a:srgbClr val="000000"/>
                    </a:solidFill>
                    <a:round/>
                    <a:headEnd type="none" w="med" len="med"/>
                    <a:tailEnd type="none" w="med" len="med"/>
                  </a:ln>
                </p:spPr>
              </p:cxnSp>
            </p:grpSp>
            <p:cxnSp>
              <p:nvCxnSpPr>
                <p:cNvPr id="160" name="AutoShape 10"/>
                <p:cNvCxnSpPr>
                  <a:cxnSpLocks noChangeShapeType="1"/>
                </p:cNvCxnSpPr>
                <p:nvPr/>
              </p:nvCxnSpPr>
              <p:spPr bwMode="auto">
                <a:xfrm>
                  <a:off x="3655194" y="5688531"/>
                  <a:ext cx="948557" cy="0"/>
                </a:xfrm>
                <a:prstGeom prst="straightConnector1">
                  <a:avLst/>
                </a:prstGeom>
                <a:noFill/>
                <a:ln w="28575">
                  <a:solidFill>
                    <a:srgbClr val="000000"/>
                  </a:solidFill>
                  <a:round/>
                  <a:headEnd type="none" w="med" len="med"/>
                  <a:tailEnd type="none" w="med" len="med"/>
                </a:ln>
              </p:spPr>
            </p:cxnSp>
          </p:grpSp>
          <p:cxnSp>
            <p:nvCxnSpPr>
              <p:cNvPr id="175" name="AutoShape 10"/>
              <p:cNvCxnSpPr>
                <a:cxnSpLocks noChangeShapeType="1"/>
              </p:cNvCxnSpPr>
              <p:nvPr/>
            </p:nvCxnSpPr>
            <p:spPr bwMode="auto">
              <a:xfrm>
                <a:off x="1066800" y="5638800"/>
                <a:ext cx="2133600" cy="0"/>
              </a:xfrm>
              <a:prstGeom prst="straightConnector1">
                <a:avLst/>
              </a:prstGeom>
              <a:noFill/>
              <a:ln w="28575">
                <a:solidFill>
                  <a:srgbClr val="000000"/>
                </a:solidFill>
                <a:round/>
                <a:headEnd type="oval" w="med" len="med"/>
                <a:tailEnd type="oval" w="med" len="med"/>
              </a:ln>
            </p:spPr>
          </p:cxnSp>
          <p:sp>
            <p:nvSpPr>
              <p:cNvPr id="176" name="Rectangle 15"/>
              <p:cNvSpPr>
                <a:spLocks noChangeArrowheads="1"/>
              </p:cNvSpPr>
              <p:nvPr/>
            </p:nvSpPr>
            <p:spPr bwMode="auto">
              <a:xfrm rot="5400000">
                <a:off x="1935101" y="5425019"/>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79" name="AutoShape 8"/>
              <p:cNvCxnSpPr>
                <a:cxnSpLocks noChangeShapeType="1"/>
              </p:cNvCxnSpPr>
              <p:nvPr/>
            </p:nvCxnSpPr>
            <p:spPr bwMode="auto">
              <a:xfrm flipV="1">
                <a:off x="3200400" y="4933749"/>
                <a:ext cx="0" cy="1224607"/>
              </a:xfrm>
              <a:prstGeom prst="straightConnector1">
                <a:avLst/>
              </a:prstGeom>
              <a:noFill/>
              <a:ln w="28575">
                <a:solidFill>
                  <a:srgbClr val="000000"/>
                </a:solidFill>
                <a:round/>
                <a:headEnd type="none" w="med" len="med"/>
                <a:tailEnd type="oval" w="med" len="med"/>
              </a:ln>
            </p:spPr>
          </p:cxnSp>
          <p:cxnSp>
            <p:nvCxnSpPr>
              <p:cNvPr id="180" name="AutoShape 8"/>
              <p:cNvCxnSpPr>
                <a:cxnSpLocks noChangeShapeType="1"/>
              </p:cNvCxnSpPr>
              <p:nvPr/>
            </p:nvCxnSpPr>
            <p:spPr bwMode="auto">
              <a:xfrm flipV="1">
                <a:off x="1066800" y="4933749"/>
                <a:ext cx="0" cy="1224607"/>
              </a:xfrm>
              <a:prstGeom prst="straightConnector1">
                <a:avLst/>
              </a:prstGeom>
              <a:noFill/>
              <a:ln w="28575">
                <a:solidFill>
                  <a:srgbClr val="000000"/>
                </a:solidFill>
                <a:round/>
                <a:headEnd type="none" w="med" len="med"/>
                <a:tailEnd type="oval" w="med" len="med"/>
              </a:ln>
            </p:spPr>
          </p:cxnSp>
        </p:grpSp>
        <p:cxnSp>
          <p:nvCxnSpPr>
            <p:cNvPr id="201" name="Straight Arrow Connector 200"/>
            <p:cNvCxnSpPr/>
            <p:nvPr/>
          </p:nvCxnSpPr>
          <p:spPr>
            <a:xfrm>
              <a:off x="6858000" y="38862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2" name="Object 27"/>
            <p:cNvGraphicFramePr>
              <a:graphicFrameLocks noChangeAspect="1"/>
            </p:cNvGraphicFramePr>
            <p:nvPr/>
          </p:nvGraphicFramePr>
          <p:xfrm>
            <a:off x="6934200" y="4648200"/>
            <a:ext cx="660400" cy="406400"/>
          </p:xfrm>
          <a:graphic>
            <a:graphicData uri="http://schemas.openxmlformats.org/presentationml/2006/ole">
              <p:oleObj spid="_x0000_s32800" name="Equation" r:id="rId11" imgW="660240" imgH="406080" progId="Equation.3">
                <p:embed/>
              </p:oleObj>
            </a:graphicData>
          </a:graphic>
        </p:graphicFrame>
        <p:graphicFrame>
          <p:nvGraphicFramePr>
            <p:cNvPr id="206" name="Object 34"/>
            <p:cNvGraphicFramePr>
              <a:graphicFrameLocks noChangeAspect="1"/>
            </p:cNvGraphicFramePr>
            <p:nvPr/>
          </p:nvGraphicFramePr>
          <p:xfrm>
            <a:off x="4038600" y="4572000"/>
            <a:ext cx="977900" cy="406400"/>
          </p:xfrm>
          <a:graphic>
            <a:graphicData uri="http://schemas.openxmlformats.org/presentationml/2006/ole">
              <p:oleObj spid="_x0000_s32804" name="Equation" r:id="rId12" imgW="977760" imgH="406080" progId="Equation.3">
                <p:embed/>
              </p:oleObj>
            </a:graphicData>
          </a:graphic>
        </p:graphicFrame>
        <p:graphicFrame>
          <p:nvGraphicFramePr>
            <p:cNvPr id="207" name="Object 33"/>
            <p:cNvGraphicFramePr>
              <a:graphicFrameLocks noChangeAspect="1"/>
            </p:cNvGraphicFramePr>
            <p:nvPr/>
          </p:nvGraphicFramePr>
          <p:xfrm>
            <a:off x="5867400" y="4419600"/>
            <a:ext cx="876300" cy="723900"/>
          </p:xfrm>
          <a:graphic>
            <a:graphicData uri="http://schemas.openxmlformats.org/presentationml/2006/ole">
              <p:oleObj spid="_x0000_s32805" name="Equation" r:id="rId13" imgW="876240" imgH="723600" progId="Equation.3">
                <p:embed/>
              </p:oleObj>
            </a:graphicData>
          </a:graphic>
        </p:graphicFrame>
        <p:cxnSp>
          <p:nvCxnSpPr>
            <p:cNvPr id="208" name="AutoShape 21"/>
            <p:cNvCxnSpPr>
              <a:cxnSpLocks noChangeShapeType="1"/>
            </p:cNvCxnSpPr>
            <p:nvPr/>
          </p:nvCxnSpPr>
          <p:spPr bwMode="auto">
            <a:xfrm rot="10800000">
              <a:off x="6004030" y="3805718"/>
              <a:ext cx="216024" cy="0"/>
            </a:xfrm>
            <a:prstGeom prst="straightConnector1">
              <a:avLst/>
            </a:prstGeom>
            <a:noFill/>
            <a:ln w="28575">
              <a:solidFill>
                <a:srgbClr val="000000"/>
              </a:solidFill>
              <a:round/>
              <a:headEnd/>
              <a:tailEnd type="triangle" w="med" len="med"/>
            </a:ln>
          </p:spPr>
        </p:cxnSp>
        <p:graphicFrame>
          <p:nvGraphicFramePr>
            <p:cNvPr id="209" name="Object 27"/>
            <p:cNvGraphicFramePr>
              <a:graphicFrameLocks noChangeAspect="1"/>
            </p:cNvGraphicFramePr>
            <p:nvPr/>
          </p:nvGraphicFramePr>
          <p:xfrm>
            <a:off x="5867400" y="3352800"/>
            <a:ext cx="584200" cy="406400"/>
          </p:xfrm>
          <a:graphic>
            <a:graphicData uri="http://schemas.openxmlformats.org/presentationml/2006/ole">
              <p:oleObj spid="_x0000_s32806" name="Equation" r:id="rId14" imgW="583920" imgH="406080" progId="Equation.3">
                <p:embed/>
              </p:oleObj>
            </a:graphicData>
          </a:graphic>
        </p:graphicFrame>
        <p:sp>
          <p:nvSpPr>
            <p:cNvPr id="214" name="Oval 213"/>
            <p:cNvSpPr/>
            <p:nvPr/>
          </p:nvSpPr>
          <p:spPr>
            <a:xfrm>
              <a:off x="6324600" y="38862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6" name="Oval 215"/>
            <p:cNvSpPr/>
            <p:nvPr/>
          </p:nvSpPr>
          <p:spPr>
            <a:xfrm>
              <a:off x="6324600" y="55626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grpSp>
      <p:graphicFrame>
        <p:nvGraphicFramePr>
          <p:cNvPr id="221" name="Object 34"/>
          <p:cNvGraphicFramePr>
            <a:graphicFrameLocks noChangeAspect="1"/>
          </p:cNvGraphicFramePr>
          <p:nvPr/>
        </p:nvGraphicFramePr>
        <p:xfrm>
          <a:off x="4343400" y="2209800"/>
          <a:ext cx="2870200" cy="1714500"/>
        </p:xfrm>
        <a:graphic>
          <a:graphicData uri="http://schemas.openxmlformats.org/presentationml/2006/ole">
            <p:oleObj spid="_x0000_s32808" name="Equation" r:id="rId15" imgW="2869920" imgH="1714320" progId="Equation.3">
              <p:embed/>
            </p:oleObj>
          </a:graphicData>
        </a:graphic>
      </p:graphicFrame>
      <p:sp>
        <p:nvSpPr>
          <p:cNvPr id="222" name="Rounded Rectangle 221"/>
          <p:cNvSpPr/>
          <p:nvPr/>
        </p:nvSpPr>
        <p:spPr>
          <a:xfrm>
            <a:off x="304800" y="381000"/>
            <a:ext cx="3657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mtClean="0"/>
              <a:t>Induktivitātes aizvietošanas shēmas</a:t>
            </a:r>
            <a:endParaRPr lang="lv-LV"/>
          </a:p>
        </p:txBody>
      </p:sp>
      <p:sp>
        <p:nvSpPr>
          <p:cNvPr id="67" name="Rectangle 66"/>
          <p:cNvSpPr/>
          <p:nvPr/>
        </p:nvSpPr>
        <p:spPr>
          <a:xfrm>
            <a:off x="5695364" y="0"/>
            <a:ext cx="3448636" cy="369332"/>
          </a:xfrm>
          <a:prstGeom prst="rect">
            <a:avLst/>
          </a:prstGeom>
        </p:spPr>
        <p:txBody>
          <a:bodyPr wrap="none">
            <a:spAutoFit/>
          </a:bodyPr>
          <a:lstStyle/>
          <a:p>
            <a:r>
              <a:rPr lang="lv-LV" smtClean="0"/>
              <a:t>3.4.2.1. Metodes pamatnostādnes.</a:t>
            </a:r>
            <a:endParaRPr lang="lv-LV"/>
          </a:p>
        </p:txBody>
      </p:sp>
      <p:sp>
        <p:nvSpPr>
          <p:cNvPr id="68" name="Rectangle 67"/>
          <p:cNvSpPr/>
          <p:nvPr/>
        </p:nvSpPr>
        <p:spPr>
          <a:xfrm>
            <a:off x="5882210" y="304800"/>
            <a:ext cx="3261790" cy="369332"/>
          </a:xfrm>
          <a:prstGeom prst="rect">
            <a:avLst/>
          </a:prstGeom>
        </p:spPr>
        <p:txBody>
          <a:bodyPr wrap="none">
            <a:spAutoFit/>
          </a:bodyPr>
          <a:lstStyle/>
          <a:p>
            <a:r>
              <a:rPr lang="lv-LV" smtClean="0"/>
              <a:t>Diskrēto rezistīvo shēmu metode</a:t>
            </a:r>
            <a:endParaRPr lang="lv-LV"/>
          </a:p>
        </p:txBody>
      </p:sp>
      <p:sp>
        <p:nvSpPr>
          <p:cNvPr id="69" name="Slide Number Placeholder 68"/>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6" name="Object 185"/>
          <p:cNvGraphicFramePr>
            <a:graphicFrameLocks noChangeAspect="1"/>
          </p:cNvGraphicFramePr>
          <p:nvPr/>
        </p:nvGraphicFramePr>
        <p:xfrm>
          <a:off x="1676400" y="838200"/>
          <a:ext cx="7315200" cy="1574800"/>
        </p:xfrm>
        <a:graphic>
          <a:graphicData uri="http://schemas.openxmlformats.org/presentationml/2006/ole">
            <p:oleObj spid="_x0000_s33794" name="Equation" r:id="rId3" imgW="7315200" imgH="1574640" progId="Equation.3">
              <p:embed/>
            </p:oleObj>
          </a:graphicData>
        </a:graphic>
      </p:graphicFrame>
      <p:grpSp>
        <p:nvGrpSpPr>
          <p:cNvPr id="54" name="Group 53"/>
          <p:cNvGrpSpPr/>
          <p:nvPr/>
        </p:nvGrpSpPr>
        <p:grpSpPr>
          <a:xfrm>
            <a:off x="1143000" y="3657600"/>
            <a:ext cx="2495550" cy="2497832"/>
            <a:chOff x="1143000" y="3657600"/>
            <a:chExt cx="2495550" cy="2497832"/>
          </a:xfrm>
        </p:grpSpPr>
        <p:graphicFrame>
          <p:nvGraphicFramePr>
            <p:cNvPr id="32802" name="Object 34"/>
            <p:cNvGraphicFramePr>
              <a:graphicFrameLocks noChangeAspect="1"/>
            </p:cNvGraphicFramePr>
            <p:nvPr/>
          </p:nvGraphicFramePr>
          <p:xfrm>
            <a:off x="1143000" y="4959350"/>
            <a:ext cx="1092200" cy="406400"/>
          </p:xfrm>
          <a:graphic>
            <a:graphicData uri="http://schemas.openxmlformats.org/presentationml/2006/ole">
              <p:oleObj spid="_x0000_s33802" name="Equation" r:id="rId4" imgW="1091880" imgH="406080" progId="Equation.3">
                <p:embed/>
              </p:oleObj>
            </a:graphicData>
          </a:graphic>
        </p:graphicFrame>
        <p:grpSp>
          <p:nvGrpSpPr>
            <p:cNvPr id="10" name="Group 48"/>
            <p:cNvGrpSpPr/>
            <p:nvPr/>
          </p:nvGrpSpPr>
          <p:grpSpPr>
            <a:xfrm rot="16200000" flipH="1" flipV="1">
              <a:off x="2279939" y="5032053"/>
              <a:ext cx="420948" cy="408826"/>
              <a:chOff x="107504" y="2996952"/>
              <a:chExt cx="420948" cy="408826"/>
            </a:xfrm>
          </p:grpSpPr>
          <p:sp>
            <p:nvSpPr>
              <p:cNvPr id="51"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52"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27" name="AutoShape 10"/>
            <p:cNvCxnSpPr>
              <a:cxnSpLocks noChangeShapeType="1"/>
            </p:cNvCxnSpPr>
            <p:nvPr/>
          </p:nvCxnSpPr>
          <p:spPr bwMode="auto">
            <a:xfrm rot="5400000">
              <a:off x="1421885" y="4800600"/>
              <a:ext cx="2133600" cy="0"/>
            </a:xfrm>
            <a:prstGeom prst="straightConnector1">
              <a:avLst/>
            </a:prstGeom>
            <a:noFill/>
            <a:ln w="28575">
              <a:solidFill>
                <a:srgbClr val="000000"/>
              </a:solidFill>
              <a:round/>
              <a:headEnd type="oval" w="med" len="med"/>
              <a:tailEnd type="oval" w="med" len="med"/>
            </a:ln>
          </p:spPr>
        </p:cxnSp>
        <p:sp>
          <p:nvSpPr>
            <p:cNvPr id="26" name="Rectangle 15"/>
            <p:cNvSpPr>
              <a:spLocks noChangeArrowheads="1"/>
            </p:cNvSpPr>
            <p:nvPr/>
          </p:nvSpPr>
          <p:spPr bwMode="auto">
            <a:xfrm rot="10800000">
              <a:off x="2370741" y="4055444"/>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97" name="AutoShape 21"/>
            <p:cNvCxnSpPr>
              <a:cxnSpLocks noChangeShapeType="1"/>
            </p:cNvCxnSpPr>
            <p:nvPr/>
          </p:nvCxnSpPr>
          <p:spPr bwMode="auto">
            <a:xfrm rot="5400000">
              <a:off x="2381722" y="5626496"/>
              <a:ext cx="216024" cy="0"/>
            </a:xfrm>
            <a:prstGeom prst="straightConnector1">
              <a:avLst/>
            </a:prstGeom>
            <a:noFill/>
            <a:ln w="28575">
              <a:solidFill>
                <a:srgbClr val="000000"/>
              </a:solidFill>
              <a:round/>
              <a:headEnd/>
              <a:tailEnd type="triangle" w="med" len="med"/>
            </a:ln>
          </p:spPr>
        </p:cxnSp>
        <p:graphicFrame>
          <p:nvGraphicFramePr>
            <p:cNvPr id="198" name="Object 27"/>
            <p:cNvGraphicFramePr>
              <a:graphicFrameLocks noChangeAspect="1"/>
            </p:cNvGraphicFramePr>
            <p:nvPr/>
          </p:nvGraphicFramePr>
          <p:xfrm>
            <a:off x="1816100" y="5486400"/>
            <a:ext cx="609600" cy="406400"/>
          </p:xfrm>
          <a:graphic>
            <a:graphicData uri="http://schemas.openxmlformats.org/presentationml/2006/ole">
              <p:oleObj spid="_x0000_s33798" name="Equation" r:id="rId5" imgW="609480" imgH="406080" progId="Equation.3">
                <p:embed/>
              </p:oleObj>
            </a:graphicData>
          </a:graphic>
        </p:graphicFrame>
        <p:cxnSp>
          <p:nvCxnSpPr>
            <p:cNvPr id="199" name="Straight Arrow Connector 198"/>
            <p:cNvCxnSpPr/>
            <p:nvPr/>
          </p:nvCxnSpPr>
          <p:spPr>
            <a:xfrm>
              <a:off x="2895600" y="38100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0" name="Object 27"/>
            <p:cNvGraphicFramePr>
              <a:graphicFrameLocks noChangeAspect="1"/>
            </p:cNvGraphicFramePr>
            <p:nvPr/>
          </p:nvGraphicFramePr>
          <p:xfrm>
            <a:off x="2965450" y="4495800"/>
            <a:ext cx="673100" cy="406400"/>
          </p:xfrm>
          <a:graphic>
            <a:graphicData uri="http://schemas.openxmlformats.org/presentationml/2006/ole">
              <p:oleObj spid="_x0000_s33799" name="Equation" r:id="rId6" imgW="672840" imgH="406080" progId="Equation.3">
                <p:embed/>
              </p:oleObj>
            </a:graphicData>
          </a:graphic>
        </p:graphicFrame>
        <p:graphicFrame>
          <p:nvGraphicFramePr>
            <p:cNvPr id="32801" name="Object 33"/>
            <p:cNvGraphicFramePr>
              <a:graphicFrameLocks noChangeAspect="1"/>
            </p:cNvGraphicFramePr>
            <p:nvPr/>
          </p:nvGraphicFramePr>
          <p:xfrm>
            <a:off x="1193800" y="3886200"/>
            <a:ext cx="927100" cy="723900"/>
          </p:xfrm>
          <a:graphic>
            <a:graphicData uri="http://schemas.openxmlformats.org/presentationml/2006/ole">
              <p:oleObj spid="_x0000_s33801" name="Equation" r:id="rId7" imgW="927000" imgH="723600" progId="Equation.3">
                <p:embed/>
              </p:oleObj>
            </a:graphicData>
          </a:graphic>
        </p:graphicFrame>
        <p:sp>
          <p:nvSpPr>
            <p:cNvPr id="213" name="Oval 212"/>
            <p:cNvSpPr/>
            <p:nvPr/>
          </p:nvSpPr>
          <p:spPr>
            <a:xfrm>
              <a:off x="2133600" y="36576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5" name="Oval 214"/>
            <p:cNvSpPr/>
            <p:nvPr/>
          </p:nvSpPr>
          <p:spPr>
            <a:xfrm>
              <a:off x="2133600" y="58674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grpSp>
      <p:graphicFrame>
        <p:nvGraphicFramePr>
          <p:cNvPr id="221" name="Object 34"/>
          <p:cNvGraphicFramePr>
            <a:graphicFrameLocks noChangeAspect="1"/>
          </p:cNvGraphicFramePr>
          <p:nvPr/>
        </p:nvGraphicFramePr>
        <p:xfrm>
          <a:off x="3810000" y="2514600"/>
          <a:ext cx="3441700" cy="2082800"/>
        </p:xfrm>
        <a:graphic>
          <a:graphicData uri="http://schemas.openxmlformats.org/presentationml/2006/ole">
            <p:oleObj spid="_x0000_s33806" name="Equation" r:id="rId8" imgW="3441600" imgH="2082600" progId="Equation.3">
              <p:embed/>
            </p:oleObj>
          </a:graphicData>
        </a:graphic>
      </p:graphicFrame>
      <p:sp>
        <p:nvSpPr>
          <p:cNvPr id="222" name="Rounded Rectangle 221"/>
          <p:cNvSpPr/>
          <p:nvPr/>
        </p:nvSpPr>
        <p:spPr>
          <a:xfrm>
            <a:off x="304800" y="381000"/>
            <a:ext cx="3657600" cy="457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mtClean="0"/>
              <a:t>Kapacitātes aizvietošanas shēmas</a:t>
            </a:r>
            <a:endParaRPr lang="lv-LV"/>
          </a:p>
        </p:txBody>
      </p:sp>
      <p:grpSp>
        <p:nvGrpSpPr>
          <p:cNvPr id="80" name="Group 79"/>
          <p:cNvGrpSpPr/>
          <p:nvPr/>
        </p:nvGrpSpPr>
        <p:grpSpPr>
          <a:xfrm>
            <a:off x="0" y="1066800"/>
            <a:ext cx="1238250" cy="2574032"/>
            <a:chOff x="762000" y="1066800"/>
            <a:chExt cx="1238250" cy="2574032"/>
          </a:xfrm>
        </p:grpSpPr>
        <p:cxnSp>
          <p:nvCxnSpPr>
            <p:cNvPr id="31" name="AutoShape 10"/>
            <p:cNvCxnSpPr>
              <a:cxnSpLocks noChangeShapeType="1"/>
            </p:cNvCxnSpPr>
            <p:nvPr/>
          </p:nvCxnSpPr>
          <p:spPr bwMode="auto">
            <a:xfrm>
              <a:off x="1287016" y="1295400"/>
              <a:ext cx="0" cy="879909"/>
            </a:xfrm>
            <a:prstGeom prst="straightConnector1">
              <a:avLst/>
            </a:prstGeom>
            <a:noFill/>
            <a:ln w="28575">
              <a:solidFill>
                <a:srgbClr val="000000"/>
              </a:solidFill>
              <a:round/>
              <a:headEnd type="oval" w="med" len="med"/>
              <a:tailEnd type="none" w="med" len="med"/>
            </a:ln>
          </p:spPr>
        </p:cxnSp>
        <p:cxnSp>
          <p:nvCxnSpPr>
            <p:cNvPr id="66" name="AutoShape 10"/>
            <p:cNvCxnSpPr>
              <a:cxnSpLocks noChangeShapeType="1"/>
            </p:cNvCxnSpPr>
            <p:nvPr/>
          </p:nvCxnSpPr>
          <p:spPr bwMode="auto">
            <a:xfrm flipH="1" flipV="1">
              <a:off x="1287017" y="2319688"/>
              <a:ext cx="1" cy="1109314"/>
            </a:xfrm>
            <a:prstGeom prst="straightConnector1">
              <a:avLst/>
            </a:prstGeom>
            <a:noFill/>
            <a:ln w="28575">
              <a:solidFill>
                <a:srgbClr val="000000"/>
              </a:solidFill>
              <a:round/>
              <a:headEnd type="oval" w="med" len="med"/>
              <a:tailEnd type="none" w="med" len="med"/>
            </a:ln>
          </p:spPr>
        </p:cxnSp>
        <p:cxnSp>
          <p:nvCxnSpPr>
            <p:cNvPr id="191" name="Straight Arrow Connector 190"/>
            <p:cNvCxnSpPr/>
            <p:nvPr/>
          </p:nvCxnSpPr>
          <p:spPr>
            <a:xfrm>
              <a:off x="1676400" y="13716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2795" name="Object 27"/>
            <p:cNvGraphicFramePr>
              <a:graphicFrameLocks noChangeAspect="1"/>
            </p:cNvGraphicFramePr>
            <p:nvPr/>
          </p:nvGraphicFramePr>
          <p:xfrm>
            <a:off x="1670050" y="2051050"/>
            <a:ext cx="330200" cy="381000"/>
          </p:xfrm>
          <a:graphic>
            <a:graphicData uri="http://schemas.openxmlformats.org/presentationml/2006/ole">
              <p:oleObj spid="_x0000_s33795" name="Equation" r:id="rId9" imgW="330120" imgH="380880" progId="Equation.3">
                <p:embed/>
              </p:oleObj>
            </a:graphicData>
          </a:graphic>
        </p:graphicFrame>
        <p:graphicFrame>
          <p:nvGraphicFramePr>
            <p:cNvPr id="193" name="Object 27"/>
            <p:cNvGraphicFramePr>
              <a:graphicFrameLocks noChangeAspect="1"/>
            </p:cNvGraphicFramePr>
            <p:nvPr/>
          </p:nvGraphicFramePr>
          <p:xfrm>
            <a:off x="762000" y="2057400"/>
            <a:ext cx="254000" cy="279400"/>
          </p:xfrm>
          <a:graphic>
            <a:graphicData uri="http://schemas.openxmlformats.org/presentationml/2006/ole">
              <p:oleObj spid="_x0000_s33796" name="Equation" r:id="rId10" imgW="253800" imgH="279360" progId="Equation.3">
                <p:embed/>
              </p:oleObj>
            </a:graphicData>
          </a:graphic>
        </p:graphicFrame>
        <p:cxnSp>
          <p:nvCxnSpPr>
            <p:cNvPr id="195" name="AutoShape 21"/>
            <p:cNvCxnSpPr>
              <a:cxnSpLocks noChangeShapeType="1"/>
            </p:cNvCxnSpPr>
            <p:nvPr/>
          </p:nvCxnSpPr>
          <p:spPr bwMode="auto">
            <a:xfrm rot="5400000">
              <a:off x="1187387" y="2947465"/>
              <a:ext cx="216024" cy="0"/>
            </a:xfrm>
            <a:prstGeom prst="straightConnector1">
              <a:avLst/>
            </a:prstGeom>
            <a:noFill/>
            <a:ln w="28575">
              <a:solidFill>
                <a:srgbClr val="000000"/>
              </a:solidFill>
              <a:round/>
              <a:headEnd/>
              <a:tailEnd type="triangle" w="med" len="med"/>
            </a:ln>
          </p:spPr>
        </p:cxnSp>
        <p:graphicFrame>
          <p:nvGraphicFramePr>
            <p:cNvPr id="196" name="Object 27"/>
            <p:cNvGraphicFramePr>
              <a:graphicFrameLocks noChangeAspect="1"/>
            </p:cNvGraphicFramePr>
            <p:nvPr/>
          </p:nvGraphicFramePr>
          <p:xfrm>
            <a:off x="939800" y="2736850"/>
            <a:ext cx="266700" cy="381000"/>
          </p:xfrm>
          <a:graphic>
            <a:graphicData uri="http://schemas.openxmlformats.org/presentationml/2006/ole">
              <p:oleObj spid="_x0000_s33797" name="Equation" r:id="rId11" imgW="266400" imgH="380880" progId="Equation.3">
                <p:embed/>
              </p:oleObj>
            </a:graphicData>
          </a:graphic>
        </p:graphicFrame>
        <p:sp>
          <p:nvSpPr>
            <p:cNvPr id="211" name="Oval 210"/>
            <p:cNvSpPr/>
            <p:nvPr/>
          </p:nvSpPr>
          <p:spPr>
            <a:xfrm>
              <a:off x="914400" y="10668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2" name="Oval 211"/>
            <p:cNvSpPr/>
            <p:nvPr/>
          </p:nvSpPr>
          <p:spPr>
            <a:xfrm>
              <a:off x="914400" y="33528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cxnSp>
          <p:nvCxnSpPr>
            <p:cNvPr id="70" name="AutoShape 10"/>
            <p:cNvCxnSpPr>
              <a:cxnSpLocks noChangeShapeType="1"/>
            </p:cNvCxnSpPr>
            <p:nvPr/>
          </p:nvCxnSpPr>
          <p:spPr bwMode="auto">
            <a:xfrm flipH="1">
              <a:off x="1017174" y="2195677"/>
              <a:ext cx="504056" cy="0"/>
            </a:xfrm>
            <a:prstGeom prst="straightConnector1">
              <a:avLst/>
            </a:prstGeom>
            <a:noFill/>
            <a:ln w="28575">
              <a:solidFill>
                <a:srgbClr val="000000"/>
              </a:solidFill>
              <a:round/>
              <a:headEnd/>
              <a:tailEnd/>
            </a:ln>
          </p:spPr>
        </p:cxnSp>
        <p:cxnSp>
          <p:nvCxnSpPr>
            <p:cNvPr id="71" name="AutoShape 10"/>
            <p:cNvCxnSpPr>
              <a:cxnSpLocks noChangeShapeType="1"/>
            </p:cNvCxnSpPr>
            <p:nvPr/>
          </p:nvCxnSpPr>
          <p:spPr bwMode="auto">
            <a:xfrm flipH="1">
              <a:off x="1017174" y="2305326"/>
              <a:ext cx="504056" cy="0"/>
            </a:xfrm>
            <a:prstGeom prst="straightConnector1">
              <a:avLst/>
            </a:prstGeom>
            <a:noFill/>
            <a:ln w="28575">
              <a:solidFill>
                <a:srgbClr val="000000"/>
              </a:solidFill>
              <a:round/>
              <a:headEnd/>
              <a:tailEnd/>
            </a:ln>
          </p:spPr>
        </p:cxnSp>
      </p:grpSp>
      <p:grpSp>
        <p:nvGrpSpPr>
          <p:cNvPr id="55" name="Group 54"/>
          <p:cNvGrpSpPr/>
          <p:nvPr/>
        </p:nvGrpSpPr>
        <p:grpSpPr>
          <a:xfrm>
            <a:off x="4724400" y="3581400"/>
            <a:ext cx="3943350" cy="2590801"/>
            <a:chOff x="4724400" y="3581400"/>
            <a:chExt cx="3943350" cy="2590801"/>
          </a:xfrm>
        </p:grpSpPr>
        <p:cxnSp>
          <p:nvCxnSpPr>
            <p:cNvPr id="175" name="AutoShape 10"/>
            <p:cNvCxnSpPr>
              <a:cxnSpLocks noChangeShapeType="1"/>
            </p:cNvCxnSpPr>
            <p:nvPr/>
          </p:nvCxnSpPr>
          <p:spPr bwMode="auto">
            <a:xfrm rot="5400000">
              <a:off x="5742826" y="5105401"/>
              <a:ext cx="2133600" cy="0"/>
            </a:xfrm>
            <a:prstGeom prst="straightConnector1">
              <a:avLst/>
            </a:prstGeom>
            <a:noFill/>
            <a:ln w="28575">
              <a:solidFill>
                <a:srgbClr val="000000"/>
              </a:solidFill>
              <a:round/>
              <a:headEnd type="oval" w="med" len="med"/>
              <a:tailEnd type="oval" w="med" len="med"/>
            </a:ln>
          </p:spPr>
        </p:cxnSp>
        <p:sp>
          <p:nvSpPr>
            <p:cNvPr id="176" name="Rectangle 15"/>
            <p:cNvSpPr>
              <a:spLocks noChangeArrowheads="1"/>
            </p:cNvSpPr>
            <p:nvPr/>
          </p:nvSpPr>
          <p:spPr bwMode="auto">
            <a:xfrm rot="10800000">
              <a:off x="6691680" y="480060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79" name="AutoShape 8"/>
            <p:cNvCxnSpPr>
              <a:cxnSpLocks noChangeShapeType="1"/>
            </p:cNvCxnSpPr>
            <p:nvPr/>
          </p:nvCxnSpPr>
          <p:spPr bwMode="auto">
            <a:xfrm rot="5400000" flipV="1">
              <a:off x="6902373" y="5559897"/>
              <a:ext cx="0" cy="1224607"/>
            </a:xfrm>
            <a:prstGeom prst="straightConnector1">
              <a:avLst/>
            </a:prstGeom>
            <a:noFill/>
            <a:ln w="28575">
              <a:solidFill>
                <a:srgbClr val="000000"/>
              </a:solidFill>
              <a:round/>
              <a:headEnd type="none" w="med" len="med"/>
              <a:tailEnd type="oval" w="med" len="med"/>
            </a:ln>
          </p:spPr>
        </p:cxnSp>
        <p:cxnSp>
          <p:nvCxnSpPr>
            <p:cNvPr id="180" name="AutoShape 8"/>
            <p:cNvCxnSpPr>
              <a:cxnSpLocks noChangeShapeType="1"/>
            </p:cNvCxnSpPr>
            <p:nvPr/>
          </p:nvCxnSpPr>
          <p:spPr bwMode="auto">
            <a:xfrm rot="5400000" flipV="1">
              <a:off x="6902373" y="3426297"/>
              <a:ext cx="0" cy="1224607"/>
            </a:xfrm>
            <a:prstGeom prst="straightConnector1">
              <a:avLst/>
            </a:prstGeom>
            <a:noFill/>
            <a:ln w="28575">
              <a:solidFill>
                <a:srgbClr val="000000"/>
              </a:solidFill>
              <a:round/>
              <a:headEnd type="none" w="med" len="med"/>
              <a:tailEnd type="oval" w="med" len="med"/>
            </a:ln>
          </p:spPr>
        </p:cxnSp>
        <p:cxnSp>
          <p:nvCxnSpPr>
            <p:cNvPr id="201" name="Straight Arrow Connector 200"/>
            <p:cNvCxnSpPr/>
            <p:nvPr/>
          </p:nvCxnSpPr>
          <p:spPr>
            <a:xfrm>
              <a:off x="7924800" y="4114800"/>
              <a:ext cx="0" cy="1905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2" name="Object 27"/>
            <p:cNvGraphicFramePr>
              <a:graphicFrameLocks noChangeAspect="1"/>
            </p:cNvGraphicFramePr>
            <p:nvPr/>
          </p:nvGraphicFramePr>
          <p:xfrm>
            <a:off x="7994650" y="4876800"/>
            <a:ext cx="673100" cy="406400"/>
          </p:xfrm>
          <a:graphic>
            <a:graphicData uri="http://schemas.openxmlformats.org/presentationml/2006/ole">
              <p:oleObj spid="_x0000_s33800" name="Equation" r:id="rId12" imgW="672840" imgH="406080" progId="Equation.3">
                <p:embed/>
              </p:oleObj>
            </a:graphicData>
          </a:graphic>
        </p:graphicFrame>
        <p:graphicFrame>
          <p:nvGraphicFramePr>
            <p:cNvPr id="206" name="Object 34"/>
            <p:cNvGraphicFramePr>
              <a:graphicFrameLocks noChangeAspect="1"/>
            </p:cNvGraphicFramePr>
            <p:nvPr/>
          </p:nvGraphicFramePr>
          <p:xfrm>
            <a:off x="4724400" y="4648200"/>
            <a:ext cx="1346200" cy="723900"/>
          </p:xfrm>
          <a:graphic>
            <a:graphicData uri="http://schemas.openxmlformats.org/presentationml/2006/ole">
              <p:oleObj spid="_x0000_s33803" name="Equation" r:id="rId13" imgW="1346040" imgH="723600" progId="Equation.3">
                <p:embed/>
              </p:oleObj>
            </a:graphicData>
          </a:graphic>
        </p:graphicFrame>
        <p:cxnSp>
          <p:nvCxnSpPr>
            <p:cNvPr id="208" name="AutoShape 21"/>
            <p:cNvCxnSpPr>
              <a:cxnSpLocks noChangeShapeType="1"/>
            </p:cNvCxnSpPr>
            <p:nvPr/>
          </p:nvCxnSpPr>
          <p:spPr bwMode="auto">
            <a:xfrm rot="10800000">
              <a:off x="7061204" y="4043944"/>
              <a:ext cx="216024" cy="0"/>
            </a:xfrm>
            <a:prstGeom prst="straightConnector1">
              <a:avLst/>
            </a:prstGeom>
            <a:noFill/>
            <a:ln w="28575">
              <a:solidFill>
                <a:srgbClr val="000000"/>
              </a:solidFill>
              <a:round/>
              <a:headEnd/>
              <a:tailEnd type="triangle" w="med" len="med"/>
            </a:ln>
          </p:spPr>
        </p:cxnSp>
        <p:graphicFrame>
          <p:nvGraphicFramePr>
            <p:cNvPr id="209" name="Object 27"/>
            <p:cNvGraphicFramePr>
              <a:graphicFrameLocks noChangeAspect="1"/>
            </p:cNvGraphicFramePr>
            <p:nvPr/>
          </p:nvGraphicFramePr>
          <p:xfrm>
            <a:off x="6921500" y="3581400"/>
            <a:ext cx="609600" cy="406400"/>
          </p:xfrm>
          <a:graphic>
            <a:graphicData uri="http://schemas.openxmlformats.org/presentationml/2006/ole">
              <p:oleObj spid="_x0000_s33805" name="Equation" r:id="rId14" imgW="609480" imgH="406080" progId="Equation.3">
                <p:embed/>
              </p:oleObj>
            </a:graphicData>
          </a:graphic>
        </p:graphicFrame>
        <p:sp>
          <p:nvSpPr>
            <p:cNvPr id="214" name="Oval 213"/>
            <p:cNvSpPr/>
            <p:nvPr/>
          </p:nvSpPr>
          <p:spPr>
            <a:xfrm>
              <a:off x="7391400" y="41148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216" name="Oval 215"/>
            <p:cNvSpPr/>
            <p:nvPr/>
          </p:nvSpPr>
          <p:spPr>
            <a:xfrm>
              <a:off x="7391400" y="57912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b</a:t>
              </a:r>
              <a:endParaRPr lang="lv-LV"/>
            </a:p>
          </p:txBody>
        </p:sp>
        <p:graphicFrame>
          <p:nvGraphicFramePr>
            <p:cNvPr id="57" name="Object 33"/>
            <p:cNvGraphicFramePr>
              <a:graphicFrameLocks noChangeAspect="1"/>
            </p:cNvGraphicFramePr>
            <p:nvPr/>
          </p:nvGraphicFramePr>
          <p:xfrm>
            <a:off x="6934200" y="4648200"/>
            <a:ext cx="927100" cy="723900"/>
          </p:xfrm>
          <a:graphic>
            <a:graphicData uri="http://schemas.openxmlformats.org/presentationml/2006/ole">
              <p:oleObj spid="_x0000_s33807" name="Equation" r:id="rId15" imgW="927000" imgH="723600" progId="Equation.3">
                <p:embed/>
              </p:oleObj>
            </a:graphicData>
          </a:graphic>
        </p:graphicFrame>
        <p:grpSp>
          <p:nvGrpSpPr>
            <p:cNvPr id="59" name="Group 58"/>
            <p:cNvGrpSpPr/>
            <p:nvPr/>
          </p:nvGrpSpPr>
          <p:grpSpPr>
            <a:xfrm>
              <a:off x="6076750" y="4038600"/>
              <a:ext cx="408826" cy="2133600"/>
              <a:chOff x="6085573" y="4190200"/>
              <a:chExt cx="408826" cy="2133600"/>
            </a:xfrm>
          </p:grpSpPr>
          <p:grpSp>
            <p:nvGrpSpPr>
              <p:cNvPr id="58" name="Group 57"/>
              <p:cNvGrpSpPr/>
              <p:nvPr/>
            </p:nvGrpSpPr>
            <p:grpSpPr>
              <a:xfrm>
                <a:off x="6085573" y="5004495"/>
                <a:ext cx="408826" cy="408940"/>
                <a:chOff x="6085573" y="5004495"/>
                <a:chExt cx="408826" cy="408940"/>
              </a:xfrm>
            </p:grpSpPr>
            <p:sp>
              <p:nvSpPr>
                <p:cNvPr id="150" name="Oval 27"/>
                <p:cNvSpPr>
                  <a:spLocks noChangeArrowheads="1"/>
                </p:cNvSpPr>
                <p:nvPr/>
              </p:nvSpPr>
              <p:spPr bwMode="auto">
                <a:xfrm rot="16200000" flipH="1" flipV="1">
                  <a:off x="6085516" y="5004552"/>
                  <a:ext cx="408940" cy="408826"/>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grpSp>
              <p:nvGrpSpPr>
                <p:cNvPr id="14" name="Group 153"/>
                <p:cNvGrpSpPr/>
                <p:nvPr/>
              </p:nvGrpSpPr>
              <p:grpSpPr>
                <a:xfrm rot="16200000" flipV="1">
                  <a:off x="6250089" y="5166555"/>
                  <a:ext cx="152400" cy="166175"/>
                  <a:chOff x="4425355" y="4191000"/>
                  <a:chExt cx="152400" cy="166175"/>
                </a:xfrm>
              </p:grpSpPr>
              <p:cxnSp>
                <p:nvCxnSpPr>
                  <p:cNvPr id="158" name="AutoShape 10"/>
                  <p:cNvCxnSpPr>
                    <a:cxnSpLocks noChangeShapeType="1"/>
                  </p:cNvCxnSpPr>
                  <p:nvPr/>
                </p:nvCxnSpPr>
                <p:spPr bwMode="auto">
                  <a:xfrm rot="2700000">
                    <a:off x="4419600" y="4267200"/>
                    <a:ext cx="152400" cy="0"/>
                  </a:xfrm>
                  <a:prstGeom prst="straightConnector1">
                    <a:avLst/>
                  </a:prstGeom>
                  <a:noFill/>
                  <a:ln w="28575">
                    <a:solidFill>
                      <a:srgbClr val="000000"/>
                    </a:solidFill>
                    <a:round/>
                    <a:headEnd type="none" w="med" len="med"/>
                    <a:tailEnd type="none" w="med" len="med"/>
                  </a:ln>
                </p:spPr>
              </p:cxnSp>
              <p:cxnSp>
                <p:nvCxnSpPr>
                  <p:cNvPr id="159" name="AutoShape 10"/>
                  <p:cNvCxnSpPr>
                    <a:cxnSpLocks noChangeShapeType="1"/>
                  </p:cNvCxnSpPr>
                  <p:nvPr/>
                </p:nvCxnSpPr>
                <p:spPr bwMode="auto">
                  <a:xfrm rot="-2700000">
                    <a:off x="4425355" y="4357175"/>
                    <a:ext cx="152400" cy="0"/>
                  </a:xfrm>
                  <a:prstGeom prst="straightConnector1">
                    <a:avLst/>
                  </a:prstGeom>
                  <a:noFill/>
                  <a:ln w="28575">
                    <a:solidFill>
                      <a:srgbClr val="000000"/>
                    </a:solidFill>
                    <a:round/>
                    <a:headEnd type="none" w="med" len="med"/>
                    <a:tailEnd type="none" w="med" len="med"/>
                  </a:ln>
                </p:spPr>
              </p:cxnSp>
            </p:grpSp>
            <p:grpSp>
              <p:nvGrpSpPr>
                <p:cNvPr id="15" name="Group 154"/>
                <p:cNvGrpSpPr/>
                <p:nvPr/>
              </p:nvGrpSpPr>
              <p:grpSpPr>
                <a:xfrm rot="16200000" flipV="1">
                  <a:off x="6250089" y="5071907"/>
                  <a:ext cx="152400" cy="166175"/>
                  <a:chOff x="4425355" y="4191000"/>
                  <a:chExt cx="152400" cy="166175"/>
                </a:xfrm>
              </p:grpSpPr>
              <p:cxnSp>
                <p:nvCxnSpPr>
                  <p:cNvPr id="156" name="AutoShape 10"/>
                  <p:cNvCxnSpPr>
                    <a:cxnSpLocks noChangeShapeType="1"/>
                  </p:cNvCxnSpPr>
                  <p:nvPr/>
                </p:nvCxnSpPr>
                <p:spPr bwMode="auto">
                  <a:xfrm rot="2700000">
                    <a:off x="4419600" y="4267200"/>
                    <a:ext cx="152400" cy="0"/>
                  </a:xfrm>
                  <a:prstGeom prst="straightConnector1">
                    <a:avLst/>
                  </a:prstGeom>
                  <a:noFill/>
                  <a:ln w="28575">
                    <a:solidFill>
                      <a:srgbClr val="000000"/>
                    </a:solidFill>
                    <a:round/>
                    <a:headEnd type="none" w="med" len="med"/>
                    <a:tailEnd type="none" w="med" len="med"/>
                  </a:ln>
                </p:spPr>
              </p:cxnSp>
              <p:cxnSp>
                <p:nvCxnSpPr>
                  <p:cNvPr id="157" name="AutoShape 10"/>
                  <p:cNvCxnSpPr>
                    <a:cxnSpLocks noChangeShapeType="1"/>
                  </p:cNvCxnSpPr>
                  <p:nvPr/>
                </p:nvCxnSpPr>
                <p:spPr bwMode="auto">
                  <a:xfrm rot="-2700000">
                    <a:off x="4425355" y="4357175"/>
                    <a:ext cx="152400" cy="0"/>
                  </a:xfrm>
                  <a:prstGeom prst="straightConnector1">
                    <a:avLst/>
                  </a:prstGeom>
                  <a:noFill/>
                  <a:ln w="28575">
                    <a:solidFill>
                      <a:srgbClr val="000000"/>
                    </a:solidFill>
                    <a:round/>
                    <a:headEnd type="none" w="med" len="med"/>
                    <a:tailEnd type="none" w="med" len="med"/>
                  </a:ln>
                </p:spPr>
              </p:cxnSp>
            </p:grpSp>
          </p:grpSp>
          <p:cxnSp>
            <p:nvCxnSpPr>
              <p:cNvPr id="160" name="AutoShape 10"/>
              <p:cNvCxnSpPr>
                <a:cxnSpLocks noChangeShapeType="1"/>
              </p:cNvCxnSpPr>
              <p:nvPr/>
            </p:nvCxnSpPr>
            <p:spPr bwMode="auto">
              <a:xfrm flipV="1">
                <a:off x="6292269" y="5222844"/>
                <a:ext cx="0" cy="1100956"/>
              </a:xfrm>
              <a:prstGeom prst="straightConnector1">
                <a:avLst/>
              </a:prstGeom>
              <a:noFill/>
              <a:ln w="28575">
                <a:solidFill>
                  <a:srgbClr val="000000"/>
                </a:solidFill>
                <a:round/>
                <a:headEnd type="none" w="med" len="med"/>
                <a:tailEnd type="none" w="med" len="med"/>
              </a:ln>
            </p:spPr>
          </p:cxnSp>
          <p:cxnSp>
            <p:nvCxnSpPr>
              <p:cNvPr id="152" name="AutoShape 10"/>
              <p:cNvCxnSpPr>
                <a:cxnSpLocks noChangeShapeType="1"/>
              </p:cNvCxnSpPr>
              <p:nvPr/>
            </p:nvCxnSpPr>
            <p:spPr bwMode="auto">
              <a:xfrm flipV="1">
                <a:off x="6292269" y="4190200"/>
                <a:ext cx="0" cy="936860"/>
              </a:xfrm>
              <a:prstGeom prst="straightConnector1">
                <a:avLst/>
              </a:prstGeom>
              <a:noFill/>
              <a:ln w="28575">
                <a:solidFill>
                  <a:srgbClr val="000000"/>
                </a:solidFill>
                <a:round/>
                <a:headEnd type="none" w="med" len="med"/>
                <a:tailEnd type="none" w="med" len="med"/>
              </a:ln>
            </p:spPr>
          </p:cxnSp>
        </p:grpSp>
      </p:grpSp>
      <p:sp>
        <p:nvSpPr>
          <p:cNvPr id="56" name="Rectangle 55"/>
          <p:cNvSpPr/>
          <p:nvPr/>
        </p:nvSpPr>
        <p:spPr>
          <a:xfrm>
            <a:off x="5695364" y="0"/>
            <a:ext cx="3448636" cy="369332"/>
          </a:xfrm>
          <a:prstGeom prst="rect">
            <a:avLst/>
          </a:prstGeom>
        </p:spPr>
        <p:txBody>
          <a:bodyPr wrap="none">
            <a:spAutoFit/>
          </a:bodyPr>
          <a:lstStyle/>
          <a:p>
            <a:r>
              <a:rPr lang="lv-LV" smtClean="0"/>
              <a:t>3.4.2.1. Metodes pamatnostādnes.</a:t>
            </a:r>
            <a:endParaRPr lang="lv-LV"/>
          </a:p>
        </p:txBody>
      </p:sp>
      <p:sp>
        <p:nvSpPr>
          <p:cNvPr id="60" name="Rectangle 59"/>
          <p:cNvSpPr/>
          <p:nvPr/>
        </p:nvSpPr>
        <p:spPr>
          <a:xfrm>
            <a:off x="5882210" y="304800"/>
            <a:ext cx="3261790" cy="369332"/>
          </a:xfrm>
          <a:prstGeom prst="rect">
            <a:avLst/>
          </a:prstGeom>
        </p:spPr>
        <p:txBody>
          <a:bodyPr wrap="none">
            <a:spAutoFit/>
          </a:bodyPr>
          <a:lstStyle/>
          <a:p>
            <a:r>
              <a:rPr lang="lv-LV" smtClean="0"/>
              <a:t>Diskrēto rezistīvo shēmu metode</a:t>
            </a:r>
            <a:endParaRPr lang="lv-LV"/>
          </a:p>
        </p:txBody>
      </p:sp>
      <p:sp>
        <p:nvSpPr>
          <p:cNvPr id="61" name="Slide Number Placeholder 60"/>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3" name="Object 42"/>
          <p:cNvGraphicFramePr>
            <a:graphicFrameLocks noChangeAspect="1"/>
          </p:cNvGraphicFramePr>
          <p:nvPr/>
        </p:nvGraphicFramePr>
        <p:xfrm>
          <a:off x="5943600" y="990600"/>
          <a:ext cx="2336800" cy="3136900"/>
        </p:xfrm>
        <a:graphic>
          <a:graphicData uri="http://schemas.openxmlformats.org/presentationml/2006/ole">
            <p:oleObj spid="_x0000_s29698" name="Equation" r:id="rId3" imgW="2336760" imgH="3136680" progId="Equation.3">
              <p:embed/>
            </p:oleObj>
          </a:graphicData>
        </a:graphic>
      </p:graphicFrame>
      <p:grpSp>
        <p:nvGrpSpPr>
          <p:cNvPr id="2" name="Group 44"/>
          <p:cNvGrpSpPr/>
          <p:nvPr/>
        </p:nvGrpSpPr>
        <p:grpSpPr>
          <a:xfrm>
            <a:off x="533400" y="838200"/>
            <a:ext cx="4769296" cy="2240508"/>
            <a:chOff x="3923928" y="2204864"/>
            <a:chExt cx="4769296" cy="2240508"/>
          </a:xfrm>
        </p:grpSpPr>
        <p:cxnSp>
          <p:nvCxnSpPr>
            <p:cNvPr id="46" name="AutoShape 8"/>
            <p:cNvCxnSpPr>
              <a:cxnSpLocks noChangeShapeType="1"/>
            </p:cNvCxnSpPr>
            <p:nvPr/>
          </p:nvCxnSpPr>
          <p:spPr bwMode="auto">
            <a:xfrm flipV="1">
              <a:off x="8244408" y="2636912"/>
              <a:ext cx="0" cy="1224607"/>
            </a:xfrm>
            <a:prstGeom prst="straightConnector1">
              <a:avLst/>
            </a:prstGeom>
            <a:noFill/>
            <a:ln w="28575">
              <a:solidFill>
                <a:srgbClr val="000000"/>
              </a:solidFill>
              <a:round/>
              <a:headEnd/>
              <a:tailEnd/>
            </a:ln>
          </p:spPr>
        </p:cxnSp>
        <p:sp>
          <p:nvSpPr>
            <p:cNvPr id="47" name="Rectangle 15"/>
            <p:cNvSpPr>
              <a:spLocks noChangeArrowheads="1"/>
            </p:cNvSpPr>
            <p:nvPr/>
          </p:nvSpPr>
          <p:spPr bwMode="auto">
            <a:xfrm>
              <a:off x="8123512"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3" name="Group 68"/>
            <p:cNvGrpSpPr/>
            <p:nvPr/>
          </p:nvGrpSpPr>
          <p:grpSpPr>
            <a:xfrm>
              <a:off x="5364088" y="2492896"/>
              <a:ext cx="576064" cy="288032"/>
              <a:chOff x="5076056" y="1340768"/>
              <a:chExt cx="432048" cy="288032"/>
            </a:xfrm>
          </p:grpSpPr>
          <p:grpSp>
            <p:nvGrpSpPr>
              <p:cNvPr id="4" name="Group 69"/>
              <p:cNvGrpSpPr/>
              <p:nvPr/>
            </p:nvGrpSpPr>
            <p:grpSpPr>
              <a:xfrm>
                <a:off x="5076056" y="1340768"/>
                <a:ext cx="144016" cy="288032"/>
                <a:chOff x="5076056" y="1340768"/>
                <a:chExt cx="216024" cy="288032"/>
              </a:xfrm>
            </p:grpSpPr>
            <p:sp>
              <p:nvSpPr>
                <p:cNvPr id="104" name="Arc 103"/>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5" name="Arc 104"/>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5" name="Group 70"/>
              <p:cNvGrpSpPr/>
              <p:nvPr/>
            </p:nvGrpSpPr>
            <p:grpSpPr>
              <a:xfrm>
                <a:off x="5220082" y="1340768"/>
                <a:ext cx="144022" cy="288032"/>
                <a:chOff x="5076048" y="1340768"/>
                <a:chExt cx="216032" cy="288032"/>
              </a:xfrm>
            </p:grpSpPr>
            <p:sp>
              <p:nvSpPr>
                <p:cNvPr id="102"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3" name="Arc 10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6" name="Group 71"/>
              <p:cNvGrpSpPr/>
              <p:nvPr/>
            </p:nvGrpSpPr>
            <p:grpSpPr>
              <a:xfrm>
                <a:off x="5364088" y="1340768"/>
                <a:ext cx="144016" cy="288032"/>
                <a:chOff x="5076056" y="1340768"/>
                <a:chExt cx="216024" cy="288032"/>
              </a:xfrm>
            </p:grpSpPr>
            <p:sp>
              <p:nvSpPr>
                <p:cNvPr id="100"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01"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cxnSp>
          <p:nvCxnSpPr>
            <p:cNvPr id="49" name="AutoShape 8"/>
            <p:cNvCxnSpPr>
              <a:cxnSpLocks noChangeShapeType="1"/>
            </p:cNvCxnSpPr>
            <p:nvPr/>
          </p:nvCxnSpPr>
          <p:spPr bwMode="auto">
            <a:xfrm flipV="1">
              <a:off x="7945396" y="2492896"/>
              <a:ext cx="0" cy="134466"/>
            </a:xfrm>
            <a:prstGeom prst="straightConnector1">
              <a:avLst/>
            </a:prstGeom>
            <a:noFill/>
            <a:ln w="28575">
              <a:solidFill>
                <a:srgbClr val="000000"/>
              </a:solidFill>
              <a:round/>
              <a:headEnd/>
              <a:tailEnd/>
            </a:ln>
          </p:spPr>
        </p:cxnSp>
        <p:cxnSp>
          <p:nvCxnSpPr>
            <p:cNvPr id="50" name="AutoShape 10"/>
            <p:cNvCxnSpPr>
              <a:cxnSpLocks noChangeShapeType="1"/>
            </p:cNvCxnSpPr>
            <p:nvPr/>
          </p:nvCxnSpPr>
          <p:spPr bwMode="auto">
            <a:xfrm flipH="1">
              <a:off x="7380312" y="2454442"/>
              <a:ext cx="622550" cy="182470"/>
            </a:xfrm>
            <a:prstGeom prst="straightConnector1">
              <a:avLst/>
            </a:prstGeom>
            <a:noFill/>
            <a:ln w="28575">
              <a:solidFill>
                <a:srgbClr val="000000"/>
              </a:solidFill>
              <a:round/>
              <a:headEnd type="none"/>
              <a:tailEnd type="oval"/>
            </a:ln>
          </p:spPr>
        </p:cxnSp>
        <p:graphicFrame>
          <p:nvGraphicFramePr>
            <p:cNvPr id="51" name="Object 50"/>
            <p:cNvGraphicFramePr>
              <a:graphicFrameLocks noChangeAspect="1"/>
            </p:cNvGraphicFramePr>
            <p:nvPr/>
          </p:nvGraphicFramePr>
          <p:xfrm>
            <a:off x="4788024" y="2204864"/>
            <a:ext cx="279400" cy="368300"/>
          </p:xfrm>
          <a:graphic>
            <a:graphicData uri="http://schemas.openxmlformats.org/presentationml/2006/ole">
              <p:oleObj spid="_x0000_s29699" name="Equation" r:id="rId4" imgW="279360" imgH="368280" progId="Equation.3">
                <p:embed/>
              </p:oleObj>
            </a:graphicData>
          </a:graphic>
        </p:graphicFrame>
        <p:graphicFrame>
          <p:nvGraphicFramePr>
            <p:cNvPr id="52" name="Object 51"/>
            <p:cNvGraphicFramePr>
              <a:graphicFrameLocks noChangeAspect="1"/>
            </p:cNvGraphicFramePr>
            <p:nvPr/>
          </p:nvGraphicFramePr>
          <p:xfrm>
            <a:off x="5580112" y="2204864"/>
            <a:ext cx="228600" cy="266700"/>
          </p:xfrm>
          <a:graphic>
            <a:graphicData uri="http://schemas.openxmlformats.org/presentationml/2006/ole">
              <p:oleObj spid="_x0000_s29700" name="Equation" r:id="rId5" imgW="228600" imgH="266400" progId="Equation.3">
                <p:embed/>
              </p:oleObj>
            </a:graphicData>
          </a:graphic>
        </p:graphicFrame>
        <p:sp>
          <p:nvSpPr>
            <p:cNvPr id="53" name="Arc 52"/>
            <p:cNvSpPr/>
            <p:nvPr/>
          </p:nvSpPr>
          <p:spPr>
            <a:xfrm rot="1716166">
              <a:off x="7118617" y="2324840"/>
              <a:ext cx="648072" cy="576064"/>
            </a:xfrm>
            <a:prstGeom prst="arc">
              <a:avLst/>
            </a:prstGeom>
            <a:ln w="127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54" name="Object 53"/>
            <p:cNvGraphicFramePr>
              <a:graphicFrameLocks noChangeAspect="1"/>
            </p:cNvGraphicFramePr>
            <p:nvPr/>
          </p:nvGraphicFramePr>
          <p:xfrm>
            <a:off x="4427984" y="2204864"/>
            <a:ext cx="165100" cy="368300"/>
          </p:xfrm>
          <a:graphic>
            <a:graphicData uri="http://schemas.openxmlformats.org/presentationml/2006/ole">
              <p:oleObj spid="_x0000_s29701" name="Equation" r:id="rId6" imgW="164880" imgH="368280" progId="Equation.3">
                <p:embed/>
              </p:oleObj>
            </a:graphicData>
          </a:graphic>
        </p:graphicFrame>
        <p:graphicFrame>
          <p:nvGraphicFramePr>
            <p:cNvPr id="56" name="Object 55"/>
            <p:cNvGraphicFramePr>
              <a:graphicFrameLocks noChangeAspect="1"/>
            </p:cNvGraphicFramePr>
            <p:nvPr/>
          </p:nvGraphicFramePr>
          <p:xfrm>
            <a:off x="7740352" y="2204864"/>
            <a:ext cx="584200" cy="279400"/>
          </p:xfrm>
          <a:graphic>
            <a:graphicData uri="http://schemas.openxmlformats.org/presentationml/2006/ole">
              <p:oleObj spid="_x0000_s29702" name="Equation" r:id="rId7" imgW="583920" imgH="279360" progId="Equation.3">
                <p:embed/>
              </p:oleObj>
            </a:graphicData>
          </a:graphic>
        </p:graphicFrame>
        <p:cxnSp>
          <p:nvCxnSpPr>
            <p:cNvPr id="57" name="AutoShape 21"/>
            <p:cNvCxnSpPr>
              <a:cxnSpLocks noChangeShapeType="1"/>
            </p:cNvCxnSpPr>
            <p:nvPr/>
          </p:nvCxnSpPr>
          <p:spPr bwMode="auto">
            <a:xfrm>
              <a:off x="5940152" y="2924944"/>
              <a:ext cx="0" cy="648072"/>
            </a:xfrm>
            <a:prstGeom prst="straightConnector1">
              <a:avLst/>
            </a:prstGeom>
            <a:noFill/>
            <a:ln w="9525">
              <a:solidFill>
                <a:srgbClr val="000000"/>
              </a:solidFill>
              <a:round/>
              <a:headEnd/>
              <a:tailEnd type="triangle" w="med" len="med"/>
            </a:ln>
          </p:spPr>
        </p:cxnSp>
        <p:graphicFrame>
          <p:nvGraphicFramePr>
            <p:cNvPr id="58" name="Object 57"/>
            <p:cNvGraphicFramePr>
              <a:graphicFrameLocks noChangeAspect="1"/>
            </p:cNvGraphicFramePr>
            <p:nvPr/>
          </p:nvGraphicFramePr>
          <p:xfrm>
            <a:off x="5580112" y="3068960"/>
            <a:ext cx="330200" cy="381000"/>
          </p:xfrm>
          <a:graphic>
            <a:graphicData uri="http://schemas.openxmlformats.org/presentationml/2006/ole">
              <p:oleObj spid="_x0000_s29703" name="Equation" r:id="rId8" imgW="330120" imgH="380880" progId="Equation.3">
                <p:embed/>
              </p:oleObj>
            </a:graphicData>
          </a:graphic>
        </p:graphicFrame>
        <p:graphicFrame>
          <p:nvGraphicFramePr>
            <p:cNvPr id="59" name="Object 58"/>
            <p:cNvGraphicFramePr>
              <a:graphicFrameLocks noChangeAspect="1"/>
            </p:cNvGraphicFramePr>
            <p:nvPr/>
          </p:nvGraphicFramePr>
          <p:xfrm>
            <a:off x="6228184" y="3284984"/>
            <a:ext cx="254000" cy="279400"/>
          </p:xfrm>
          <a:graphic>
            <a:graphicData uri="http://schemas.openxmlformats.org/presentationml/2006/ole">
              <p:oleObj spid="_x0000_s29704" name="Equation" r:id="rId9" imgW="253800" imgH="279360" progId="Equation.3">
                <p:embed/>
              </p:oleObj>
            </a:graphicData>
          </a:graphic>
        </p:graphicFrame>
        <p:grpSp>
          <p:nvGrpSpPr>
            <p:cNvPr id="8" name="Group 47"/>
            <p:cNvGrpSpPr/>
            <p:nvPr/>
          </p:nvGrpSpPr>
          <p:grpSpPr>
            <a:xfrm>
              <a:off x="4220859" y="2984195"/>
              <a:ext cx="408940" cy="408826"/>
              <a:chOff x="107504" y="2996952"/>
              <a:chExt cx="408940" cy="408826"/>
            </a:xfrm>
          </p:grpSpPr>
          <p:sp>
            <p:nvSpPr>
              <p:cNvPr id="93"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4"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pSp>
          <p:nvGrpSpPr>
            <p:cNvPr id="9" name="Group 48"/>
            <p:cNvGrpSpPr/>
            <p:nvPr/>
          </p:nvGrpSpPr>
          <p:grpSpPr>
            <a:xfrm>
              <a:off x="7596336" y="3664275"/>
              <a:ext cx="420948" cy="408826"/>
              <a:chOff x="107504" y="2996952"/>
              <a:chExt cx="420948" cy="408826"/>
            </a:xfrm>
          </p:grpSpPr>
          <p:sp>
            <p:nvSpPr>
              <p:cNvPr id="91"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2"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62" name="AutoShape 10"/>
            <p:cNvCxnSpPr>
              <a:cxnSpLocks noChangeShapeType="1"/>
            </p:cNvCxnSpPr>
            <p:nvPr/>
          </p:nvCxnSpPr>
          <p:spPr bwMode="auto">
            <a:xfrm>
              <a:off x="7164288" y="3861048"/>
              <a:ext cx="1080120" cy="0"/>
            </a:xfrm>
            <a:prstGeom prst="straightConnector1">
              <a:avLst/>
            </a:prstGeom>
            <a:noFill/>
            <a:ln w="28575">
              <a:solidFill>
                <a:srgbClr val="000000"/>
              </a:solidFill>
              <a:round/>
              <a:headEnd type="oval"/>
              <a:tailEnd/>
            </a:ln>
          </p:spPr>
        </p:cxnSp>
        <p:cxnSp>
          <p:nvCxnSpPr>
            <p:cNvPr id="63" name="AutoShape 8"/>
            <p:cNvCxnSpPr>
              <a:cxnSpLocks noChangeShapeType="1"/>
            </p:cNvCxnSpPr>
            <p:nvPr/>
          </p:nvCxnSpPr>
          <p:spPr bwMode="auto">
            <a:xfrm flipV="1">
              <a:off x="7164288" y="2636912"/>
              <a:ext cx="0" cy="1224607"/>
            </a:xfrm>
            <a:prstGeom prst="straightConnector1">
              <a:avLst/>
            </a:prstGeom>
            <a:noFill/>
            <a:ln w="28575">
              <a:solidFill>
                <a:srgbClr val="000000"/>
              </a:solidFill>
              <a:round/>
              <a:headEnd type="oval" w="med" len="med"/>
              <a:tailEnd type="oval" w="med" len="med"/>
            </a:ln>
          </p:spPr>
        </p:cxnSp>
        <p:cxnSp>
          <p:nvCxnSpPr>
            <p:cNvPr id="64" name="AutoShape 8"/>
            <p:cNvCxnSpPr>
              <a:cxnSpLocks noChangeShapeType="1"/>
            </p:cNvCxnSpPr>
            <p:nvPr/>
          </p:nvCxnSpPr>
          <p:spPr bwMode="auto">
            <a:xfrm flipV="1">
              <a:off x="6228184" y="3262964"/>
              <a:ext cx="0" cy="598556"/>
            </a:xfrm>
            <a:prstGeom prst="straightConnector1">
              <a:avLst/>
            </a:prstGeom>
            <a:noFill/>
            <a:ln w="28575">
              <a:solidFill>
                <a:srgbClr val="000000"/>
              </a:solidFill>
              <a:round/>
              <a:headEnd type="oval"/>
              <a:tailEnd/>
            </a:ln>
          </p:spPr>
        </p:cxnSp>
        <p:cxnSp>
          <p:nvCxnSpPr>
            <p:cNvPr id="65" name="AutoShape 8"/>
            <p:cNvCxnSpPr>
              <a:cxnSpLocks noChangeShapeType="1"/>
            </p:cNvCxnSpPr>
            <p:nvPr/>
          </p:nvCxnSpPr>
          <p:spPr bwMode="auto">
            <a:xfrm flipV="1">
              <a:off x="4427984" y="2636912"/>
              <a:ext cx="0" cy="1224607"/>
            </a:xfrm>
            <a:prstGeom prst="straightConnector1">
              <a:avLst/>
            </a:prstGeom>
            <a:noFill/>
            <a:ln w="28575">
              <a:solidFill>
                <a:srgbClr val="000000"/>
              </a:solidFill>
              <a:round/>
              <a:headEnd/>
              <a:tailEnd/>
            </a:ln>
          </p:spPr>
        </p:cxnSp>
        <p:sp>
          <p:nvSpPr>
            <p:cNvPr id="66" name="Rectangle 15"/>
            <p:cNvSpPr>
              <a:spLocks noChangeArrowheads="1"/>
            </p:cNvSpPr>
            <p:nvPr/>
          </p:nvSpPr>
          <p:spPr bwMode="auto">
            <a:xfrm>
              <a:off x="7058824"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7" name="AutoShape 10"/>
            <p:cNvCxnSpPr>
              <a:cxnSpLocks noChangeShapeType="1"/>
            </p:cNvCxnSpPr>
            <p:nvPr/>
          </p:nvCxnSpPr>
          <p:spPr bwMode="auto">
            <a:xfrm>
              <a:off x="4427984" y="3861048"/>
              <a:ext cx="2736304" cy="0"/>
            </a:xfrm>
            <a:prstGeom prst="straightConnector1">
              <a:avLst/>
            </a:prstGeom>
            <a:noFill/>
            <a:ln w="28575">
              <a:solidFill>
                <a:srgbClr val="000000"/>
              </a:solidFill>
              <a:round/>
              <a:headEnd type="none" w="med" len="med"/>
              <a:tailEnd type="none" w="med" len="med"/>
            </a:ln>
          </p:spPr>
        </p:cxnSp>
        <p:cxnSp>
          <p:nvCxnSpPr>
            <p:cNvPr id="68" name="AutoShape 10"/>
            <p:cNvCxnSpPr>
              <a:cxnSpLocks noChangeShapeType="1"/>
            </p:cNvCxnSpPr>
            <p:nvPr/>
          </p:nvCxnSpPr>
          <p:spPr bwMode="auto">
            <a:xfrm flipH="1">
              <a:off x="5964396" y="3152952"/>
              <a:ext cx="504056" cy="0"/>
            </a:xfrm>
            <a:prstGeom prst="straightConnector1">
              <a:avLst/>
            </a:prstGeom>
            <a:noFill/>
            <a:ln w="28575">
              <a:solidFill>
                <a:srgbClr val="000000"/>
              </a:solidFill>
              <a:round/>
              <a:headEnd/>
              <a:tailEnd/>
            </a:ln>
          </p:spPr>
        </p:cxnSp>
        <p:cxnSp>
          <p:nvCxnSpPr>
            <p:cNvPr id="69" name="AutoShape 10"/>
            <p:cNvCxnSpPr>
              <a:cxnSpLocks noChangeShapeType="1"/>
            </p:cNvCxnSpPr>
            <p:nvPr/>
          </p:nvCxnSpPr>
          <p:spPr bwMode="auto">
            <a:xfrm flipH="1">
              <a:off x="5964396" y="3262601"/>
              <a:ext cx="504056" cy="0"/>
            </a:xfrm>
            <a:prstGeom prst="straightConnector1">
              <a:avLst/>
            </a:prstGeom>
            <a:noFill/>
            <a:ln w="28575">
              <a:solidFill>
                <a:srgbClr val="000000"/>
              </a:solidFill>
              <a:round/>
              <a:headEnd/>
              <a:tailEnd/>
            </a:ln>
          </p:spPr>
        </p:cxnSp>
        <p:cxnSp>
          <p:nvCxnSpPr>
            <p:cNvPr id="70" name="AutoShape 8"/>
            <p:cNvCxnSpPr>
              <a:cxnSpLocks noChangeShapeType="1"/>
            </p:cNvCxnSpPr>
            <p:nvPr/>
          </p:nvCxnSpPr>
          <p:spPr bwMode="auto">
            <a:xfrm>
              <a:off x="6228184" y="2636912"/>
              <a:ext cx="0" cy="526548"/>
            </a:xfrm>
            <a:prstGeom prst="straightConnector1">
              <a:avLst/>
            </a:prstGeom>
            <a:noFill/>
            <a:ln w="28575">
              <a:solidFill>
                <a:srgbClr val="000000"/>
              </a:solidFill>
              <a:round/>
              <a:headEnd type="oval"/>
              <a:tailEnd/>
            </a:ln>
          </p:spPr>
        </p:cxnSp>
        <p:cxnSp>
          <p:nvCxnSpPr>
            <p:cNvPr id="71" name="AutoShape 10"/>
            <p:cNvCxnSpPr>
              <a:cxnSpLocks noChangeShapeType="1"/>
              <a:endCxn id="105" idx="2"/>
            </p:cNvCxnSpPr>
            <p:nvPr/>
          </p:nvCxnSpPr>
          <p:spPr bwMode="auto">
            <a:xfrm>
              <a:off x="4427984" y="2636912"/>
              <a:ext cx="936104" cy="0"/>
            </a:xfrm>
            <a:prstGeom prst="straightConnector1">
              <a:avLst/>
            </a:prstGeom>
            <a:noFill/>
            <a:ln w="28575">
              <a:solidFill>
                <a:srgbClr val="000000"/>
              </a:solidFill>
              <a:round/>
              <a:headEnd type="none" w="med" len="med"/>
              <a:tailEnd type="none" w="med" len="med"/>
            </a:ln>
          </p:spPr>
        </p:cxnSp>
        <p:sp>
          <p:nvSpPr>
            <p:cNvPr id="72" name="Rectangle 15"/>
            <p:cNvSpPr>
              <a:spLocks noChangeArrowheads="1"/>
            </p:cNvSpPr>
            <p:nvPr/>
          </p:nvSpPr>
          <p:spPr bwMode="auto">
            <a:xfrm rot="5400000">
              <a:off x="4822317" y="243472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73" name="AutoShape 10"/>
            <p:cNvCxnSpPr>
              <a:cxnSpLocks noChangeShapeType="1"/>
            </p:cNvCxnSpPr>
            <p:nvPr/>
          </p:nvCxnSpPr>
          <p:spPr bwMode="auto">
            <a:xfrm>
              <a:off x="5940152" y="2636912"/>
              <a:ext cx="1440160" cy="0"/>
            </a:xfrm>
            <a:prstGeom prst="straightConnector1">
              <a:avLst/>
            </a:prstGeom>
            <a:noFill/>
            <a:ln w="28575">
              <a:solidFill>
                <a:srgbClr val="000000"/>
              </a:solidFill>
              <a:round/>
              <a:headEnd type="none" w="med" len="med"/>
              <a:tailEnd type="none" w="med" len="med"/>
            </a:ln>
          </p:spPr>
        </p:cxnSp>
        <p:cxnSp>
          <p:nvCxnSpPr>
            <p:cNvPr id="74" name="AutoShape 10"/>
            <p:cNvCxnSpPr>
              <a:cxnSpLocks noChangeShapeType="1"/>
            </p:cNvCxnSpPr>
            <p:nvPr/>
          </p:nvCxnSpPr>
          <p:spPr bwMode="auto">
            <a:xfrm>
              <a:off x="7930303" y="2636912"/>
              <a:ext cx="321901" cy="0"/>
            </a:xfrm>
            <a:prstGeom prst="straightConnector1">
              <a:avLst/>
            </a:prstGeom>
            <a:noFill/>
            <a:ln w="28575">
              <a:solidFill>
                <a:srgbClr val="000000"/>
              </a:solidFill>
              <a:round/>
              <a:headEnd type="none" w="med" len="med"/>
              <a:tailEnd type="none" w="med" len="med"/>
            </a:ln>
          </p:spPr>
        </p:cxnSp>
        <p:graphicFrame>
          <p:nvGraphicFramePr>
            <p:cNvPr id="75" name="Object 74"/>
            <p:cNvGraphicFramePr>
              <a:graphicFrameLocks noChangeAspect="1"/>
            </p:cNvGraphicFramePr>
            <p:nvPr/>
          </p:nvGraphicFramePr>
          <p:xfrm>
            <a:off x="7308304" y="2996952"/>
            <a:ext cx="317500" cy="368300"/>
          </p:xfrm>
          <a:graphic>
            <a:graphicData uri="http://schemas.openxmlformats.org/presentationml/2006/ole">
              <p:oleObj spid="_x0000_s29705" name="Equation" r:id="rId10" imgW="317160" imgH="368280" progId="Equation.3">
                <p:embed/>
              </p:oleObj>
            </a:graphicData>
          </a:graphic>
        </p:graphicFrame>
        <p:graphicFrame>
          <p:nvGraphicFramePr>
            <p:cNvPr id="76" name="Object 75"/>
            <p:cNvGraphicFramePr>
              <a:graphicFrameLocks noChangeAspect="1"/>
            </p:cNvGraphicFramePr>
            <p:nvPr/>
          </p:nvGraphicFramePr>
          <p:xfrm>
            <a:off x="8388424" y="2996952"/>
            <a:ext cx="304800" cy="381000"/>
          </p:xfrm>
          <a:graphic>
            <a:graphicData uri="http://schemas.openxmlformats.org/presentationml/2006/ole">
              <p:oleObj spid="_x0000_s29706" name="Equation" r:id="rId11" imgW="304560" imgH="380880" progId="Equation.3">
                <p:embed/>
              </p:oleObj>
            </a:graphicData>
          </a:graphic>
        </p:graphicFrame>
        <p:graphicFrame>
          <p:nvGraphicFramePr>
            <p:cNvPr id="77" name="Object 76"/>
            <p:cNvGraphicFramePr>
              <a:graphicFrameLocks noChangeAspect="1"/>
            </p:cNvGraphicFramePr>
            <p:nvPr/>
          </p:nvGraphicFramePr>
          <p:xfrm>
            <a:off x="3923928" y="2996952"/>
            <a:ext cx="292100" cy="368300"/>
          </p:xfrm>
          <a:graphic>
            <a:graphicData uri="http://schemas.openxmlformats.org/presentationml/2006/ole">
              <p:oleObj spid="_x0000_s29707" name="Equation" r:id="rId12" imgW="291960" imgH="368280" progId="Equation.3">
                <p:embed/>
              </p:oleObj>
            </a:graphicData>
          </a:graphic>
        </p:graphicFrame>
        <p:graphicFrame>
          <p:nvGraphicFramePr>
            <p:cNvPr id="78" name="Object 77"/>
            <p:cNvGraphicFramePr>
              <a:graphicFrameLocks noChangeAspect="1"/>
            </p:cNvGraphicFramePr>
            <p:nvPr/>
          </p:nvGraphicFramePr>
          <p:xfrm>
            <a:off x="7596336" y="4077072"/>
            <a:ext cx="330200" cy="368300"/>
          </p:xfrm>
          <a:graphic>
            <a:graphicData uri="http://schemas.openxmlformats.org/presentationml/2006/ole">
              <p:oleObj spid="_x0000_s29708" name="Equation" r:id="rId13" imgW="330120" imgH="368280" progId="Equation.3">
                <p:embed/>
              </p:oleObj>
            </a:graphicData>
          </a:graphic>
        </p:graphicFrame>
        <p:sp>
          <p:nvSpPr>
            <p:cNvPr id="79" name="Oval 78"/>
            <p:cNvSpPr/>
            <p:nvPr/>
          </p:nvSpPr>
          <p:spPr>
            <a:xfrm>
              <a:off x="6084168" y="2276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80" name="Oval 79"/>
            <p:cNvSpPr/>
            <p:nvPr/>
          </p:nvSpPr>
          <p:spPr>
            <a:xfrm>
              <a:off x="6084168" y="39330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81" name="Object 80"/>
            <p:cNvGraphicFramePr>
              <a:graphicFrameLocks noChangeAspect="1"/>
            </p:cNvGraphicFramePr>
            <p:nvPr/>
          </p:nvGraphicFramePr>
          <p:xfrm>
            <a:off x="7236296" y="3429000"/>
            <a:ext cx="203200" cy="368300"/>
          </p:xfrm>
          <a:graphic>
            <a:graphicData uri="http://schemas.openxmlformats.org/presentationml/2006/ole">
              <p:oleObj spid="_x0000_s29709" name="Equation" r:id="rId14" imgW="203040" imgH="368280" progId="Equation.3">
                <p:embed/>
              </p:oleObj>
            </a:graphicData>
          </a:graphic>
        </p:graphicFrame>
        <p:graphicFrame>
          <p:nvGraphicFramePr>
            <p:cNvPr id="82" name="Object 81"/>
            <p:cNvGraphicFramePr>
              <a:graphicFrameLocks noChangeAspect="1"/>
            </p:cNvGraphicFramePr>
            <p:nvPr/>
          </p:nvGraphicFramePr>
          <p:xfrm>
            <a:off x="8316416" y="3501008"/>
            <a:ext cx="190500" cy="381000"/>
          </p:xfrm>
          <a:graphic>
            <a:graphicData uri="http://schemas.openxmlformats.org/presentationml/2006/ole">
              <p:oleObj spid="_x0000_s29710" name="Equation" r:id="rId15" imgW="190440" imgH="380880" progId="Equation.3">
                <p:embed/>
              </p:oleObj>
            </a:graphicData>
          </a:graphic>
        </p:graphicFrame>
        <p:graphicFrame>
          <p:nvGraphicFramePr>
            <p:cNvPr id="83" name="Object 82"/>
            <p:cNvGraphicFramePr>
              <a:graphicFrameLocks noChangeAspect="1"/>
            </p:cNvGraphicFramePr>
            <p:nvPr/>
          </p:nvGraphicFramePr>
          <p:xfrm>
            <a:off x="6012160" y="3429000"/>
            <a:ext cx="203200" cy="368300"/>
          </p:xfrm>
          <a:graphic>
            <a:graphicData uri="http://schemas.openxmlformats.org/presentationml/2006/ole">
              <p:oleObj spid="_x0000_s29711" name="Equation" r:id="rId16" imgW="203040" imgH="368280" progId="Equation.3">
                <p:embed/>
              </p:oleObj>
            </a:graphicData>
          </a:graphic>
        </p:graphicFrame>
        <p:cxnSp>
          <p:nvCxnSpPr>
            <p:cNvPr id="84" name="AutoShape 21"/>
            <p:cNvCxnSpPr>
              <a:cxnSpLocks noChangeShapeType="1"/>
            </p:cNvCxnSpPr>
            <p:nvPr/>
          </p:nvCxnSpPr>
          <p:spPr bwMode="auto">
            <a:xfrm>
              <a:off x="4427984" y="2636912"/>
              <a:ext cx="216024" cy="0"/>
            </a:xfrm>
            <a:prstGeom prst="straightConnector1">
              <a:avLst/>
            </a:prstGeom>
            <a:noFill/>
            <a:ln w="28575">
              <a:solidFill>
                <a:srgbClr val="000000"/>
              </a:solidFill>
              <a:round/>
              <a:headEnd/>
              <a:tailEnd type="triangle" w="med" len="med"/>
            </a:ln>
          </p:spPr>
        </p:cxnSp>
        <p:cxnSp>
          <p:nvCxnSpPr>
            <p:cNvPr id="85" name="AutoShape 21"/>
            <p:cNvCxnSpPr>
              <a:cxnSpLocks noChangeShapeType="1"/>
            </p:cNvCxnSpPr>
            <p:nvPr/>
          </p:nvCxnSpPr>
          <p:spPr bwMode="auto">
            <a:xfrm rot="5400000">
              <a:off x="8136396" y="3609020"/>
              <a:ext cx="216024" cy="0"/>
            </a:xfrm>
            <a:prstGeom prst="straightConnector1">
              <a:avLst/>
            </a:prstGeom>
            <a:noFill/>
            <a:ln w="28575">
              <a:solidFill>
                <a:srgbClr val="000000"/>
              </a:solidFill>
              <a:round/>
              <a:headEnd/>
              <a:tailEnd type="triangle" w="med" len="med"/>
            </a:ln>
          </p:spPr>
        </p:cxnSp>
        <p:cxnSp>
          <p:nvCxnSpPr>
            <p:cNvPr id="86" name="AutoShape 21"/>
            <p:cNvCxnSpPr>
              <a:cxnSpLocks noChangeShapeType="1"/>
            </p:cNvCxnSpPr>
            <p:nvPr/>
          </p:nvCxnSpPr>
          <p:spPr bwMode="auto">
            <a:xfrm rot="5400000">
              <a:off x="7056276" y="3681028"/>
              <a:ext cx="216024" cy="0"/>
            </a:xfrm>
            <a:prstGeom prst="straightConnector1">
              <a:avLst/>
            </a:prstGeom>
            <a:noFill/>
            <a:ln w="28575">
              <a:solidFill>
                <a:srgbClr val="000000"/>
              </a:solidFill>
              <a:round/>
              <a:headEnd/>
              <a:tailEnd type="triangle" w="med" len="med"/>
            </a:ln>
          </p:spPr>
        </p:cxnSp>
        <p:cxnSp>
          <p:nvCxnSpPr>
            <p:cNvPr id="87" name="AutoShape 21"/>
            <p:cNvCxnSpPr>
              <a:cxnSpLocks noChangeShapeType="1"/>
            </p:cNvCxnSpPr>
            <p:nvPr/>
          </p:nvCxnSpPr>
          <p:spPr bwMode="auto">
            <a:xfrm rot="5400000">
              <a:off x="6120172" y="3609020"/>
              <a:ext cx="216024" cy="0"/>
            </a:xfrm>
            <a:prstGeom prst="straightConnector1">
              <a:avLst/>
            </a:prstGeom>
            <a:noFill/>
            <a:ln w="28575">
              <a:solidFill>
                <a:srgbClr val="000000"/>
              </a:solidFill>
              <a:round/>
              <a:headEnd/>
              <a:tailEnd type="triangle" w="med" len="med"/>
            </a:ln>
          </p:spPr>
        </p:cxnSp>
      </p:grpSp>
      <p:sp>
        <p:nvSpPr>
          <p:cNvPr id="97" name="Rectangle 96"/>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98" name="Rounded Rectangle 97"/>
          <p:cNvSpPr/>
          <p:nvPr/>
        </p:nvSpPr>
        <p:spPr>
          <a:xfrm>
            <a:off x="1905000" y="3505200"/>
            <a:ext cx="2209800" cy="1828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Šis uzdevums jau ir risināts ar klasisko un operatoru metodēm, kā arī ar stāvokļa mainīgo metodi</a:t>
            </a:r>
            <a:endParaRPr lang="lv-LV"/>
          </a:p>
        </p:txBody>
      </p:sp>
      <p:sp>
        <p:nvSpPr>
          <p:cNvPr id="99" name="Rectangle 98"/>
          <p:cNvSpPr/>
          <p:nvPr/>
        </p:nvSpPr>
        <p:spPr>
          <a:xfrm>
            <a:off x="5486400" y="304800"/>
            <a:ext cx="3261790" cy="369332"/>
          </a:xfrm>
          <a:prstGeom prst="rect">
            <a:avLst/>
          </a:prstGeom>
        </p:spPr>
        <p:txBody>
          <a:bodyPr wrap="none">
            <a:spAutoFit/>
          </a:bodyPr>
          <a:lstStyle/>
          <a:p>
            <a:r>
              <a:rPr lang="lv-LV" smtClean="0"/>
              <a:t>Diskrēto rezistīvo shēmu metode</a:t>
            </a:r>
            <a:endParaRPr lang="lv-LV"/>
          </a:p>
        </p:txBody>
      </p:sp>
      <p:grpSp>
        <p:nvGrpSpPr>
          <p:cNvPr id="89" name="Group 88"/>
          <p:cNvGrpSpPr/>
          <p:nvPr/>
        </p:nvGrpSpPr>
        <p:grpSpPr>
          <a:xfrm>
            <a:off x="3124200" y="1447800"/>
            <a:ext cx="502189" cy="914400"/>
            <a:chOff x="1312912" y="1774304"/>
            <a:chExt cx="502189" cy="1101915"/>
          </a:xfrm>
        </p:grpSpPr>
        <p:sp>
          <p:nvSpPr>
            <p:cNvPr id="90"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95"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grpSp>
        <p:nvGrpSpPr>
          <p:cNvPr id="96" name="Group 95"/>
          <p:cNvGrpSpPr/>
          <p:nvPr/>
        </p:nvGrpSpPr>
        <p:grpSpPr>
          <a:xfrm>
            <a:off x="1600200" y="1447800"/>
            <a:ext cx="502189" cy="914400"/>
            <a:chOff x="1312912" y="1774304"/>
            <a:chExt cx="502189" cy="1101915"/>
          </a:xfrm>
        </p:grpSpPr>
        <p:sp>
          <p:nvSpPr>
            <p:cNvPr id="109"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110"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sp>
        <p:nvSpPr>
          <p:cNvPr id="88" name="Slide Number Placeholder 87"/>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03"/>
          <p:cNvGrpSpPr/>
          <p:nvPr/>
        </p:nvGrpSpPr>
        <p:grpSpPr>
          <a:xfrm>
            <a:off x="179512" y="116632"/>
            <a:ext cx="4769296" cy="2240508"/>
            <a:chOff x="3923928" y="2204864"/>
            <a:chExt cx="4769296" cy="2240508"/>
          </a:xfrm>
        </p:grpSpPr>
        <p:cxnSp>
          <p:nvCxnSpPr>
            <p:cNvPr id="5" name="AutoShape 8"/>
            <p:cNvCxnSpPr>
              <a:cxnSpLocks noChangeShapeType="1"/>
            </p:cNvCxnSpPr>
            <p:nvPr/>
          </p:nvCxnSpPr>
          <p:spPr bwMode="auto">
            <a:xfrm flipV="1">
              <a:off x="8244408" y="2636912"/>
              <a:ext cx="0" cy="1224607"/>
            </a:xfrm>
            <a:prstGeom prst="straightConnector1">
              <a:avLst/>
            </a:prstGeom>
            <a:noFill/>
            <a:ln w="28575">
              <a:solidFill>
                <a:srgbClr val="000000"/>
              </a:solidFill>
              <a:round/>
              <a:headEnd/>
              <a:tailEnd/>
            </a:ln>
          </p:spPr>
        </p:cxnSp>
        <p:sp>
          <p:nvSpPr>
            <p:cNvPr id="7" name="Rectangle 15"/>
            <p:cNvSpPr>
              <a:spLocks noChangeArrowheads="1"/>
            </p:cNvSpPr>
            <p:nvPr/>
          </p:nvSpPr>
          <p:spPr bwMode="auto">
            <a:xfrm>
              <a:off x="8123512"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0" name="AutoShape 8"/>
            <p:cNvCxnSpPr>
              <a:cxnSpLocks noChangeShapeType="1"/>
            </p:cNvCxnSpPr>
            <p:nvPr/>
          </p:nvCxnSpPr>
          <p:spPr bwMode="auto">
            <a:xfrm flipV="1">
              <a:off x="7945396" y="2492896"/>
              <a:ext cx="0" cy="134466"/>
            </a:xfrm>
            <a:prstGeom prst="straightConnector1">
              <a:avLst/>
            </a:prstGeom>
            <a:noFill/>
            <a:ln w="28575">
              <a:solidFill>
                <a:srgbClr val="000000"/>
              </a:solidFill>
              <a:round/>
              <a:headEnd/>
              <a:tailEnd/>
            </a:ln>
          </p:spPr>
        </p:cxnSp>
        <p:cxnSp>
          <p:nvCxnSpPr>
            <p:cNvPr id="14" name="AutoShape 10"/>
            <p:cNvCxnSpPr>
              <a:cxnSpLocks noChangeShapeType="1"/>
            </p:cNvCxnSpPr>
            <p:nvPr/>
          </p:nvCxnSpPr>
          <p:spPr bwMode="auto">
            <a:xfrm flipH="1">
              <a:off x="7380312" y="2454442"/>
              <a:ext cx="622550" cy="182470"/>
            </a:xfrm>
            <a:prstGeom prst="straightConnector1">
              <a:avLst/>
            </a:prstGeom>
            <a:noFill/>
            <a:ln w="28575">
              <a:solidFill>
                <a:srgbClr val="000000"/>
              </a:solidFill>
              <a:round/>
              <a:headEnd type="none"/>
              <a:tailEnd type="oval"/>
            </a:ln>
          </p:spPr>
        </p:cxnSp>
        <p:graphicFrame>
          <p:nvGraphicFramePr>
            <p:cNvPr id="16" name="Object 15"/>
            <p:cNvGraphicFramePr>
              <a:graphicFrameLocks noChangeAspect="1"/>
            </p:cNvGraphicFramePr>
            <p:nvPr/>
          </p:nvGraphicFramePr>
          <p:xfrm>
            <a:off x="4788024" y="2204864"/>
            <a:ext cx="279400" cy="368300"/>
          </p:xfrm>
          <a:graphic>
            <a:graphicData uri="http://schemas.openxmlformats.org/presentationml/2006/ole">
              <p:oleObj spid="_x0000_s30722" name="Equation" r:id="rId3" imgW="279360" imgH="368280" progId="Equation.3">
                <p:embed/>
              </p:oleObj>
            </a:graphicData>
          </a:graphic>
        </p:graphicFrame>
        <p:graphicFrame>
          <p:nvGraphicFramePr>
            <p:cNvPr id="19" name="Object 18"/>
            <p:cNvGraphicFramePr>
              <a:graphicFrameLocks noChangeAspect="1"/>
            </p:cNvGraphicFramePr>
            <p:nvPr/>
          </p:nvGraphicFramePr>
          <p:xfrm>
            <a:off x="4427984" y="2204864"/>
            <a:ext cx="165100" cy="368300"/>
          </p:xfrm>
          <a:graphic>
            <a:graphicData uri="http://schemas.openxmlformats.org/presentationml/2006/ole">
              <p:oleObj spid="_x0000_s30723" name="Equation" r:id="rId4" imgW="164880" imgH="368280" progId="Equation.3">
                <p:embed/>
              </p:oleObj>
            </a:graphicData>
          </a:graphic>
        </p:graphicFrame>
        <p:cxnSp>
          <p:nvCxnSpPr>
            <p:cNvPr id="29" name="AutoShape 21"/>
            <p:cNvCxnSpPr>
              <a:cxnSpLocks noChangeShapeType="1"/>
            </p:cNvCxnSpPr>
            <p:nvPr/>
          </p:nvCxnSpPr>
          <p:spPr bwMode="auto">
            <a:xfrm>
              <a:off x="5940152" y="2924944"/>
              <a:ext cx="0" cy="648072"/>
            </a:xfrm>
            <a:prstGeom prst="straightConnector1">
              <a:avLst/>
            </a:prstGeom>
            <a:noFill/>
            <a:ln w="9525">
              <a:solidFill>
                <a:srgbClr val="000000"/>
              </a:solidFill>
              <a:round/>
              <a:headEnd/>
              <a:tailEnd type="triangle" w="med" len="med"/>
            </a:ln>
          </p:spPr>
        </p:cxnSp>
        <p:graphicFrame>
          <p:nvGraphicFramePr>
            <p:cNvPr id="30" name="Object 29"/>
            <p:cNvGraphicFramePr>
              <a:graphicFrameLocks noChangeAspect="1"/>
            </p:cNvGraphicFramePr>
            <p:nvPr/>
          </p:nvGraphicFramePr>
          <p:xfrm>
            <a:off x="5580112" y="3068960"/>
            <a:ext cx="330200" cy="381000"/>
          </p:xfrm>
          <a:graphic>
            <a:graphicData uri="http://schemas.openxmlformats.org/presentationml/2006/ole">
              <p:oleObj spid="_x0000_s30724" name="Equation" r:id="rId5" imgW="330120" imgH="380880" progId="Equation.3">
                <p:embed/>
              </p:oleObj>
            </a:graphicData>
          </a:graphic>
        </p:graphicFrame>
        <p:grpSp>
          <p:nvGrpSpPr>
            <p:cNvPr id="3" name="Group 47"/>
            <p:cNvGrpSpPr/>
            <p:nvPr/>
          </p:nvGrpSpPr>
          <p:grpSpPr>
            <a:xfrm>
              <a:off x="4220859" y="2984195"/>
              <a:ext cx="408940" cy="408826"/>
              <a:chOff x="107504" y="2996952"/>
              <a:chExt cx="408940" cy="408826"/>
            </a:xfrm>
          </p:grpSpPr>
          <p:sp>
            <p:nvSpPr>
              <p:cNvPr id="4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4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pSp>
          <p:nvGrpSpPr>
            <p:cNvPr id="4" name="Group 48"/>
            <p:cNvGrpSpPr/>
            <p:nvPr/>
          </p:nvGrpSpPr>
          <p:grpSpPr>
            <a:xfrm>
              <a:off x="7596336" y="3664275"/>
              <a:ext cx="420948" cy="408826"/>
              <a:chOff x="107504" y="2996952"/>
              <a:chExt cx="420948" cy="408826"/>
            </a:xfrm>
          </p:grpSpPr>
          <p:sp>
            <p:nvSpPr>
              <p:cNvPr id="50"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51" name="AutoShape 28"/>
              <p:cNvCxnSpPr>
                <a:cxnSpLocks noChangeShapeType="1"/>
              </p:cNvCxnSpPr>
              <p:nvPr/>
            </p:nvCxnSpPr>
            <p:spPr bwMode="auto">
              <a:xfrm rot="16200000" flipV="1">
                <a:off x="324039" y="2996952"/>
                <a:ext cx="0" cy="408826"/>
              </a:xfrm>
              <a:prstGeom prst="straightConnector1">
                <a:avLst/>
              </a:prstGeom>
              <a:noFill/>
              <a:ln w="34925">
                <a:solidFill>
                  <a:srgbClr val="000000"/>
                </a:solidFill>
                <a:round/>
                <a:headEnd/>
                <a:tailEnd type="triangle" w="med" len="med"/>
              </a:ln>
            </p:spPr>
          </p:cxnSp>
        </p:grpSp>
        <p:cxnSp>
          <p:nvCxnSpPr>
            <p:cNvPr id="52" name="AutoShape 10"/>
            <p:cNvCxnSpPr>
              <a:cxnSpLocks noChangeShapeType="1"/>
            </p:cNvCxnSpPr>
            <p:nvPr/>
          </p:nvCxnSpPr>
          <p:spPr bwMode="auto">
            <a:xfrm>
              <a:off x="7164288" y="3861048"/>
              <a:ext cx="1080120" cy="0"/>
            </a:xfrm>
            <a:prstGeom prst="straightConnector1">
              <a:avLst/>
            </a:prstGeom>
            <a:noFill/>
            <a:ln w="28575">
              <a:solidFill>
                <a:srgbClr val="000000"/>
              </a:solidFill>
              <a:round/>
              <a:headEnd type="oval"/>
              <a:tailEnd/>
            </a:ln>
          </p:spPr>
        </p:cxnSp>
        <p:cxnSp>
          <p:nvCxnSpPr>
            <p:cNvPr id="53" name="AutoShape 8"/>
            <p:cNvCxnSpPr>
              <a:cxnSpLocks noChangeShapeType="1"/>
            </p:cNvCxnSpPr>
            <p:nvPr/>
          </p:nvCxnSpPr>
          <p:spPr bwMode="auto">
            <a:xfrm flipV="1">
              <a:off x="7164288" y="2636912"/>
              <a:ext cx="0" cy="1224607"/>
            </a:xfrm>
            <a:prstGeom prst="straightConnector1">
              <a:avLst/>
            </a:prstGeom>
            <a:noFill/>
            <a:ln w="28575">
              <a:solidFill>
                <a:srgbClr val="000000"/>
              </a:solidFill>
              <a:round/>
              <a:headEnd type="oval" w="med" len="med"/>
              <a:tailEnd type="oval" w="med" len="med"/>
            </a:ln>
          </p:spPr>
        </p:cxnSp>
        <p:cxnSp>
          <p:nvCxnSpPr>
            <p:cNvPr id="55" name="AutoShape 8"/>
            <p:cNvCxnSpPr>
              <a:cxnSpLocks noChangeShapeType="1"/>
            </p:cNvCxnSpPr>
            <p:nvPr/>
          </p:nvCxnSpPr>
          <p:spPr bwMode="auto">
            <a:xfrm flipV="1">
              <a:off x="6228184" y="3356992"/>
              <a:ext cx="0" cy="504528"/>
            </a:xfrm>
            <a:prstGeom prst="straightConnector1">
              <a:avLst/>
            </a:prstGeom>
            <a:noFill/>
            <a:ln w="28575">
              <a:solidFill>
                <a:srgbClr val="000000"/>
              </a:solidFill>
              <a:round/>
              <a:headEnd type="oval" w="med" len="med"/>
              <a:tailEnd type="oval" w="med" len="med"/>
            </a:ln>
          </p:spPr>
        </p:cxnSp>
        <p:cxnSp>
          <p:nvCxnSpPr>
            <p:cNvPr id="56" name="AutoShape 8"/>
            <p:cNvCxnSpPr>
              <a:cxnSpLocks noChangeShapeType="1"/>
            </p:cNvCxnSpPr>
            <p:nvPr/>
          </p:nvCxnSpPr>
          <p:spPr bwMode="auto">
            <a:xfrm flipV="1">
              <a:off x="4427984" y="2636912"/>
              <a:ext cx="0" cy="1224607"/>
            </a:xfrm>
            <a:prstGeom prst="straightConnector1">
              <a:avLst/>
            </a:prstGeom>
            <a:noFill/>
            <a:ln w="28575">
              <a:solidFill>
                <a:srgbClr val="000000"/>
              </a:solidFill>
              <a:round/>
              <a:headEnd/>
              <a:tailEnd/>
            </a:ln>
          </p:spPr>
        </p:cxnSp>
        <p:sp>
          <p:nvSpPr>
            <p:cNvPr id="57" name="Rectangle 15"/>
            <p:cNvSpPr>
              <a:spLocks noChangeArrowheads="1"/>
            </p:cNvSpPr>
            <p:nvPr/>
          </p:nvSpPr>
          <p:spPr bwMode="auto">
            <a:xfrm>
              <a:off x="7058824"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59" name="AutoShape 10"/>
            <p:cNvCxnSpPr>
              <a:cxnSpLocks noChangeShapeType="1"/>
            </p:cNvCxnSpPr>
            <p:nvPr/>
          </p:nvCxnSpPr>
          <p:spPr bwMode="auto">
            <a:xfrm>
              <a:off x="4427984" y="3861048"/>
              <a:ext cx="2736304" cy="0"/>
            </a:xfrm>
            <a:prstGeom prst="straightConnector1">
              <a:avLst/>
            </a:prstGeom>
            <a:noFill/>
            <a:ln w="28575">
              <a:solidFill>
                <a:srgbClr val="000000"/>
              </a:solidFill>
              <a:round/>
              <a:headEnd type="none" w="med" len="med"/>
              <a:tailEnd type="none" w="med" len="med"/>
            </a:ln>
          </p:spPr>
        </p:cxnSp>
        <p:cxnSp>
          <p:nvCxnSpPr>
            <p:cNvPr id="65" name="AutoShape 8"/>
            <p:cNvCxnSpPr>
              <a:cxnSpLocks noChangeShapeType="1"/>
            </p:cNvCxnSpPr>
            <p:nvPr/>
          </p:nvCxnSpPr>
          <p:spPr bwMode="auto">
            <a:xfrm>
              <a:off x="6228184" y="2636912"/>
              <a:ext cx="0" cy="360040"/>
            </a:xfrm>
            <a:prstGeom prst="straightConnector1">
              <a:avLst/>
            </a:prstGeom>
            <a:noFill/>
            <a:ln w="28575">
              <a:solidFill>
                <a:srgbClr val="000000"/>
              </a:solidFill>
              <a:round/>
              <a:headEnd type="oval" w="med" len="med"/>
              <a:tailEnd type="oval" w="med" len="med"/>
            </a:ln>
          </p:spPr>
        </p:cxnSp>
        <p:cxnSp>
          <p:nvCxnSpPr>
            <p:cNvPr id="66" name="AutoShape 10"/>
            <p:cNvCxnSpPr>
              <a:cxnSpLocks noChangeShapeType="1"/>
            </p:cNvCxnSpPr>
            <p:nvPr/>
          </p:nvCxnSpPr>
          <p:spPr bwMode="auto">
            <a:xfrm>
              <a:off x="4427984" y="2636912"/>
              <a:ext cx="1584176" cy="0"/>
            </a:xfrm>
            <a:prstGeom prst="straightConnector1">
              <a:avLst/>
            </a:prstGeom>
            <a:noFill/>
            <a:ln w="28575">
              <a:solidFill>
                <a:srgbClr val="000000"/>
              </a:solidFill>
              <a:round/>
              <a:headEnd type="none" w="med" len="med"/>
              <a:tailEnd type="none" w="med" len="med"/>
            </a:ln>
          </p:spPr>
        </p:cxnSp>
        <p:sp>
          <p:nvSpPr>
            <p:cNvPr id="58" name="Rectangle 15"/>
            <p:cNvSpPr>
              <a:spLocks noChangeArrowheads="1"/>
            </p:cNvSpPr>
            <p:nvPr/>
          </p:nvSpPr>
          <p:spPr bwMode="auto">
            <a:xfrm rot="5400000">
              <a:off x="4822317" y="243472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8" name="AutoShape 10"/>
            <p:cNvCxnSpPr>
              <a:cxnSpLocks noChangeShapeType="1"/>
            </p:cNvCxnSpPr>
            <p:nvPr/>
          </p:nvCxnSpPr>
          <p:spPr bwMode="auto">
            <a:xfrm>
              <a:off x="5940152" y="2636912"/>
              <a:ext cx="1440160" cy="0"/>
            </a:xfrm>
            <a:prstGeom prst="straightConnector1">
              <a:avLst/>
            </a:prstGeom>
            <a:noFill/>
            <a:ln w="28575">
              <a:solidFill>
                <a:srgbClr val="000000"/>
              </a:solidFill>
              <a:round/>
              <a:headEnd type="none" w="med" len="med"/>
              <a:tailEnd type="none" w="med" len="med"/>
            </a:ln>
          </p:spPr>
        </p:cxnSp>
        <p:cxnSp>
          <p:nvCxnSpPr>
            <p:cNvPr id="72" name="AutoShape 10"/>
            <p:cNvCxnSpPr>
              <a:cxnSpLocks noChangeShapeType="1"/>
            </p:cNvCxnSpPr>
            <p:nvPr/>
          </p:nvCxnSpPr>
          <p:spPr bwMode="auto">
            <a:xfrm>
              <a:off x="7930303" y="2636912"/>
              <a:ext cx="321901" cy="0"/>
            </a:xfrm>
            <a:prstGeom prst="straightConnector1">
              <a:avLst/>
            </a:prstGeom>
            <a:noFill/>
            <a:ln w="28575">
              <a:solidFill>
                <a:srgbClr val="000000"/>
              </a:solidFill>
              <a:round/>
              <a:headEnd type="none" w="med" len="med"/>
              <a:tailEnd type="none" w="med" len="med"/>
            </a:ln>
          </p:spPr>
        </p:cxnSp>
        <p:graphicFrame>
          <p:nvGraphicFramePr>
            <p:cNvPr id="77" name="Object 76"/>
            <p:cNvGraphicFramePr>
              <a:graphicFrameLocks noChangeAspect="1"/>
            </p:cNvGraphicFramePr>
            <p:nvPr/>
          </p:nvGraphicFramePr>
          <p:xfrm>
            <a:off x="7308304" y="2996952"/>
            <a:ext cx="317500" cy="368300"/>
          </p:xfrm>
          <a:graphic>
            <a:graphicData uri="http://schemas.openxmlformats.org/presentationml/2006/ole">
              <p:oleObj spid="_x0000_s30725" name="Equation" r:id="rId6" imgW="317160" imgH="368280" progId="Equation.3">
                <p:embed/>
              </p:oleObj>
            </a:graphicData>
          </a:graphic>
        </p:graphicFrame>
        <p:graphicFrame>
          <p:nvGraphicFramePr>
            <p:cNvPr id="78" name="Object 77"/>
            <p:cNvGraphicFramePr>
              <a:graphicFrameLocks noChangeAspect="1"/>
            </p:cNvGraphicFramePr>
            <p:nvPr/>
          </p:nvGraphicFramePr>
          <p:xfrm>
            <a:off x="8388424" y="2996952"/>
            <a:ext cx="304800" cy="381000"/>
          </p:xfrm>
          <a:graphic>
            <a:graphicData uri="http://schemas.openxmlformats.org/presentationml/2006/ole">
              <p:oleObj spid="_x0000_s30726" name="Equation" r:id="rId7" imgW="304560" imgH="380880" progId="Equation.3">
                <p:embed/>
              </p:oleObj>
            </a:graphicData>
          </a:graphic>
        </p:graphicFrame>
        <p:graphicFrame>
          <p:nvGraphicFramePr>
            <p:cNvPr id="79" name="Object 78"/>
            <p:cNvGraphicFramePr>
              <a:graphicFrameLocks noChangeAspect="1"/>
            </p:cNvGraphicFramePr>
            <p:nvPr/>
          </p:nvGraphicFramePr>
          <p:xfrm>
            <a:off x="3923928" y="2996952"/>
            <a:ext cx="292100" cy="368300"/>
          </p:xfrm>
          <a:graphic>
            <a:graphicData uri="http://schemas.openxmlformats.org/presentationml/2006/ole">
              <p:oleObj spid="_x0000_s30727" name="Equation" r:id="rId8" imgW="291960" imgH="368280" progId="Equation.3">
                <p:embed/>
              </p:oleObj>
            </a:graphicData>
          </a:graphic>
        </p:graphicFrame>
        <p:graphicFrame>
          <p:nvGraphicFramePr>
            <p:cNvPr id="80" name="Object 79"/>
            <p:cNvGraphicFramePr>
              <a:graphicFrameLocks noChangeAspect="1"/>
            </p:cNvGraphicFramePr>
            <p:nvPr/>
          </p:nvGraphicFramePr>
          <p:xfrm>
            <a:off x="7596336" y="4077072"/>
            <a:ext cx="330200" cy="368300"/>
          </p:xfrm>
          <a:graphic>
            <a:graphicData uri="http://schemas.openxmlformats.org/presentationml/2006/ole">
              <p:oleObj spid="_x0000_s30728" name="Equation" r:id="rId9" imgW="330120" imgH="368280" progId="Equation.3">
                <p:embed/>
              </p:oleObj>
            </a:graphicData>
          </a:graphic>
        </p:graphicFrame>
        <p:sp>
          <p:nvSpPr>
            <p:cNvPr id="81" name="Oval 80"/>
            <p:cNvSpPr/>
            <p:nvPr/>
          </p:nvSpPr>
          <p:spPr>
            <a:xfrm>
              <a:off x="6084168" y="2276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82" name="Oval 81"/>
            <p:cNvSpPr/>
            <p:nvPr/>
          </p:nvSpPr>
          <p:spPr>
            <a:xfrm>
              <a:off x="6084168" y="39330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83" name="Object 82"/>
            <p:cNvGraphicFramePr>
              <a:graphicFrameLocks noChangeAspect="1"/>
            </p:cNvGraphicFramePr>
            <p:nvPr/>
          </p:nvGraphicFramePr>
          <p:xfrm>
            <a:off x="7236296" y="3429000"/>
            <a:ext cx="203200" cy="368300"/>
          </p:xfrm>
          <a:graphic>
            <a:graphicData uri="http://schemas.openxmlformats.org/presentationml/2006/ole">
              <p:oleObj spid="_x0000_s30729" name="Equation" r:id="rId10" imgW="203040" imgH="368280" progId="Equation.3">
                <p:embed/>
              </p:oleObj>
            </a:graphicData>
          </a:graphic>
        </p:graphicFrame>
        <p:graphicFrame>
          <p:nvGraphicFramePr>
            <p:cNvPr id="84" name="Object 83"/>
            <p:cNvGraphicFramePr>
              <a:graphicFrameLocks noChangeAspect="1"/>
            </p:cNvGraphicFramePr>
            <p:nvPr/>
          </p:nvGraphicFramePr>
          <p:xfrm>
            <a:off x="8316416" y="3501008"/>
            <a:ext cx="190500" cy="381000"/>
          </p:xfrm>
          <a:graphic>
            <a:graphicData uri="http://schemas.openxmlformats.org/presentationml/2006/ole">
              <p:oleObj spid="_x0000_s30730" name="Equation" r:id="rId11" imgW="190440" imgH="380880" progId="Equation.3">
                <p:embed/>
              </p:oleObj>
            </a:graphicData>
          </a:graphic>
        </p:graphicFrame>
        <p:graphicFrame>
          <p:nvGraphicFramePr>
            <p:cNvPr id="85" name="Object 84"/>
            <p:cNvGraphicFramePr>
              <a:graphicFrameLocks noChangeAspect="1"/>
            </p:cNvGraphicFramePr>
            <p:nvPr/>
          </p:nvGraphicFramePr>
          <p:xfrm>
            <a:off x="6012160" y="3429000"/>
            <a:ext cx="203200" cy="368300"/>
          </p:xfrm>
          <a:graphic>
            <a:graphicData uri="http://schemas.openxmlformats.org/presentationml/2006/ole">
              <p:oleObj spid="_x0000_s30731" name="Equation" r:id="rId12" imgW="203040" imgH="368280" progId="Equation.3">
                <p:embed/>
              </p:oleObj>
            </a:graphicData>
          </a:graphic>
        </p:graphicFrame>
        <p:cxnSp>
          <p:nvCxnSpPr>
            <p:cNvPr id="86" name="AutoShape 21"/>
            <p:cNvCxnSpPr>
              <a:cxnSpLocks noChangeShapeType="1"/>
            </p:cNvCxnSpPr>
            <p:nvPr/>
          </p:nvCxnSpPr>
          <p:spPr bwMode="auto">
            <a:xfrm>
              <a:off x="4427984" y="2636912"/>
              <a:ext cx="216024" cy="0"/>
            </a:xfrm>
            <a:prstGeom prst="straightConnector1">
              <a:avLst/>
            </a:prstGeom>
            <a:noFill/>
            <a:ln w="28575">
              <a:solidFill>
                <a:srgbClr val="000000"/>
              </a:solidFill>
              <a:round/>
              <a:headEnd/>
              <a:tailEnd type="triangle" w="med" len="med"/>
            </a:ln>
          </p:spPr>
        </p:cxnSp>
        <p:cxnSp>
          <p:nvCxnSpPr>
            <p:cNvPr id="87" name="AutoShape 21"/>
            <p:cNvCxnSpPr>
              <a:cxnSpLocks noChangeShapeType="1"/>
            </p:cNvCxnSpPr>
            <p:nvPr/>
          </p:nvCxnSpPr>
          <p:spPr bwMode="auto">
            <a:xfrm rot="5400000">
              <a:off x="8136396" y="3609020"/>
              <a:ext cx="216024" cy="0"/>
            </a:xfrm>
            <a:prstGeom prst="straightConnector1">
              <a:avLst/>
            </a:prstGeom>
            <a:noFill/>
            <a:ln w="28575">
              <a:solidFill>
                <a:srgbClr val="000000"/>
              </a:solidFill>
              <a:round/>
              <a:headEnd/>
              <a:tailEnd type="triangle" w="med" len="med"/>
            </a:ln>
          </p:spPr>
        </p:cxnSp>
        <p:cxnSp>
          <p:nvCxnSpPr>
            <p:cNvPr id="89" name="AutoShape 21"/>
            <p:cNvCxnSpPr>
              <a:cxnSpLocks noChangeShapeType="1"/>
            </p:cNvCxnSpPr>
            <p:nvPr/>
          </p:nvCxnSpPr>
          <p:spPr bwMode="auto">
            <a:xfrm rot="5400000">
              <a:off x="7056276" y="3681028"/>
              <a:ext cx="216024" cy="0"/>
            </a:xfrm>
            <a:prstGeom prst="straightConnector1">
              <a:avLst/>
            </a:prstGeom>
            <a:noFill/>
            <a:ln w="28575">
              <a:solidFill>
                <a:srgbClr val="000000"/>
              </a:solidFill>
              <a:round/>
              <a:headEnd/>
              <a:tailEnd type="triangle" w="med" len="med"/>
            </a:ln>
          </p:spPr>
        </p:cxnSp>
        <p:cxnSp>
          <p:nvCxnSpPr>
            <p:cNvPr id="90" name="AutoShape 21"/>
            <p:cNvCxnSpPr>
              <a:cxnSpLocks noChangeShapeType="1"/>
            </p:cNvCxnSpPr>
            <p:nvPr/>
          </p:nvCxnSpPr>
          <p:spPr bwMode="auto">
            <a:xfrm rot="5400000">
              <a:off x="6120172" y="3609020"/>
              <a:ext cx="216024" cy="0"/>
            </a:xfrm>
            <a:prstGeom prst="straightConnector1">
              <a:avLst/>
            </a:prstGeom>
            <a:noFill/>
            <a:ln w="28575">
              <a:solidFill>
                <a:srgbClr val="000000"/>
              </a:solidFill>
              <a:round/>
              <a:headEnd/>
              <a:tailEnd type="triangle" w="med" len="med"/>
            </a:ln>
          </p:spPr>
        </p:cxnSp>
      </p:grpSp>
      <p:sp>
        <p:nvSpPr>
          <p:cNvPr id="105" name="Rounded Rectangle 104"/>
          <p:cNvSpPr/>
          <p:nvPr/>
        </p:nvSpPr>
        <p:spPr>
          <a:xfrm>
            <a:off x="5364088" y="692696"/>
            <a:ext cx="3600400"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1. </a:t>
            </a:r>
            <a:r>
              <a:rPr lang="lv-LV" smtClean="0"/>
              <a:t>Līdzstrāvas režīms pirms komutācijas: spoli var aizvietot ar īsslēgumu, bet kondensatoru – ar pārtraukumu</a:t>
            </a:r>
            <a:endParaRPr lang="lv-LV"/>
          </a:p>
        </p:txBody>
      </p:sp>
      <p:graphicFrame>
        <p:nvGraphicFramePr>
          <p:cNvPr id="106" name="Object 105"/>
          <p:cNvGraphicFramePr>
            <a:graphicFrameLocks noChangeAspect="1"/>
          </p:cNvGraphicFramePr>
          <p:nvPr/>
        </p:nvGraphicFramePr>
        <p:xfrm>
          <a:off x="467544" y="2492896"/>
          <a:ext cx="7264401" cy="3860800"/>
        </p:xfrm>
        <a:graphic>
          <a:graphicData uri="http://schemas.openxmlformats.org/presentationml/2006/ole">
            <p:oleObj spid="_x0000_s30732" name="Equation" r:id="rId13" imgW="7264080" imgH="3860640" progId="Equation.3">
              <p:embed/>
            </p:oleObj>
          </a:graphicData>
        </a:graphic>
      </p:graphicFrame>
      <p:graphicFrame>
        <p:nvGraphicFramePr>
          <p:cNvPr id="71" name="Object 70"/>
          <p:cNvGraphicFramePr>
            <a:graphicFrameLocks noChangeAspect="1"/>
          </p:cNvGraphicFramePr>
          <p:nvPr/>
        </p:nvGraphicFramePr>
        <p:xfrm>
          <a:off x="0" y="0"/>
          <a:ext cx="584200" cy="279400"/>
        </p:xfrm>
        <a:graphic>
          <a:graphicData uri="http://schemas.openxmlformats.org/presentationml/2006/ole">
            <p:oleObj spid="_x0000_s30733" name="Equation" r:id="rId14" imgW="583920" imgH="279360" progId="Equation.3">
              <p:embed/>
            </p:oleObj>
          </a:graphicData>
        </a:graphic>
      </p:graphicFrame>
      <p:sp>
        <p:nvSpPr>
          <p:cNvPr id="45" name="Rounded Rectangle 44"/>
          <p:cNvSpPr/>
          <p:nvPr/>
        </p:nvSpPr>
        <p:spPr>
          <a:xfrm>
            <a:off x="5345651" y="2002055"/>
            <a:ext cx="3600400" cy="13681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Šajā rezīmā ir jāaprēķina vienīgi tie lielumi, kuri pakļaujas komutācijas likumiem: strāva spolē un spriegums uz kondensatora</a:t>
            </a:r>
            <a:endParaRPr lang="lv-LV"/>
          </a:p>
        </p:txBody>
      </p:sp>
      <p:sp>
        <p:nvSpPr>
          <p:cNvPr id="54" name="Right Arrow 53"/>
          <p:cNvSpPr/>
          <p:nvPr/>
        </p:nvSpPr>
        <p:spPr>
          <a:xfrm flipH="1">
            <a:off x="4211960" y="2420888"/>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49" name="Rectangle 48"/>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48" name="Rectangle 47"/>
          <p:cNvSpPr/>
          <p:nvPr/>
        </p:nvSpPr>
        <p:spPr>
          <a:xfrm>
            <a:off x="5486400" y="304800"/>
            <a:ext cx="3261790" cy="369332"/>
          </a:xfrm>
          <a:prstGeom prst="rect">
            <a:avLst/>
          </a:prstGeom>
        </p:spPr>
        <p:txBody>
          <a:bodyPr wrap="none">
            <a:spAutoFit/>
          </a:bodyPr>
          <a:lstStyle/>
          <a:p>
            <a:r>
              <a:rPr lang="lv-LV" smtClean="0"/>
              <a:t>Diskrēto rezistīvo shēmu metode</a:t>
            </a:r>
            <a:endParaRPr lang="lv-LV"/>
          </a:p>
        </p:txBody>
      </p:sp>
      <p:sp>
        <p:nvSpPr>
          <p:cNvPr id="60" name="Slide Number Placeholder 59"/>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7" name="Group 116"/>
          <p:cNvGrpSpPr/>
          <p:nvPr/>
        </p:nvGrpSpPr>
        <p:grpSpPr>
          <a:xfrm>
            <a:off x="533400" y="3200400"/>
            <a:ext cx="5346700" cy="3560440"/>
            <a:chOff x="533400" y="0"/>
            <a:chExt cx="5346700" cy="3560440"/>
          </a:xfrm>
        </p:grpSpPr>
        <p:graphicFrame>
          <p:nvGraphicFramePr>
            <p:cNvPr id="71" name="Object 70"/>
            <p:cNvGraphicFramePr>
              <a:graphicFrameLocks noChangeAspect="1"/>
            </p:cNvGraphicFramePr>
            <p:nvPr/>
          </p:nvGraphicFramePr>
          <p:xfrm>
            <a:off x="4114800" y="304800"/>
            <a:ext cx="584200" cy="279400"/>
          </p:xfrm>
          <a:graphic>
            <a:graphicData uri="http://schemas.openxmlformats.org/presentationml/2006/ole">
              <p:oleObj spid="_x0000_s31746" name="Equation" r:id="rId3" imgW="583920" imgH="279360" progId="Equation.3">
                <p:embed/>
              </p:oleObj>
            </a:graphicData>
          </a:graphic>
        </p:graphicFrame>
        <p:graphicFrame>
          <p:nvGraphicFramePr>
            <p:cNvPr id="10" name="Object 9"/>
            <p:cNvGraphicFramePr>
              <a:graphicFrameLocks noChangeAspect="1"/>
            </p:cNvGraphicFramePr>
            <p:nvPr/>
          </p:nvGraphicFramePr>
          <p:xfrm>
            <a:off x="1371600" y="533400"/>
            <a:ext cx="279400" cy="368300"/>
          </p:xfrm>
          <a:graphic>
            <a:graphicData uri="http://schemas.openxmlformats.org/presentationml/2006/ole">
              <p:oleObj spid="_x0000_s31747" name="Equation" r:id="rId4" imgW="279360" imgH="368280" progId="Equation.3">
                <p:embed/>
              </p:oleObj>
            </a:graphicData>
          </a:graphic>
        </p:graphicFrame>
        <p:graphicFrame>
          <p:nvGraphicFramePr>
            <p:cNvPr id="12" name="Object 11"/>
            <p:cNvGraphicFramePr>
              <a:graphicFrameLocks noChangeAspect="1"/>
            </p:cNvGraphicFramePr>
            <p:nvPr/>
          </p:nvGraphicFramePr>
          <p:xfrm>
            <a:off x="838200" y="609600"/>
            <a:ext cx="393700" cy="381000"/>
          </p:xfrm>
          <a:graphic>
            <a:graphicData uri="http://schemas.openxmlformats.org/presentationml/2006/ole">
              <p:oleObj spid="_x0000_s31749" name="Equation" r:id="rId5" imgW="393480" imgH="380880" progId="Equation.3">
                <p:embed/>
              </p:oleObj>
            </a:graphicData>
          </a:graphic>
        </p:graphicFrame>
        <p:cxnSp>
          <p:nvCxnSpPr>
            <p:cNvPr id="14" name="AutoShape 21"/>
            <p:cNvCxnSpPr>
              <a:cxnSpLocks noChangeShapeType="1"/>
            </p:cNvCxnSpPr>
            <p:nvPr/>
          </p:nvCxnSpPr>
          <p:spPr bwMode="auto">
            <a:xfrm>
              <a:off x="3429000" y="1295400"/>
              <a:ext cx="0" cy="1295400"/>
            </a:xfrm>
            <a:prstGeom prst="straightConnector1">
              <a:avLst/>
            </a:prstGeom>
            <a:noFill/>
            <a:ln w="9525">
              <a:solidFill>
                <a:srgbClr val="000000"/>
              </a:solidFill>
              <a:round/>
              <a:headEnd/>
              <a:tailEnd type="triangle" w="med" len="med"/>
            </a:ln>
          </p:spPr>
        </p:cxnSp>
        <p:graphicFrame>
          <p:nvGraphicFramePr>
            <p:cNvPr id="15" name="Object 14"/>
            <p:cNvGraphicFramePr>
              <a:graphicFrameLocks noChangeAspect="1"/>
            </p:cNvGraphicFramePr>
            <p:nvPr/>
          </p:nvGraphicFramePr>
          <p:xfrm>
            <a:off x="2743200" y="1981200"/>
            <a:ext cx="673100" cy="406400"/>
          </p:xfrm>
          <a:graphic>
            <a:graphicData uri="http://schemas.openxmlformats.org/presentationml/2006/ole">
              <p:oleObj spid="_x0000_s31750" name="Equation" r:id="rId6" imgW="672840" imgH="406080" progId="Equation.3">
                <p:embed/>
              </p:oleObj>
            </a:graphicData>
          </a:graphic>
        </p:graphicFrame>
        <p:grpSp>
          <p:nvGrpSpPr>
            <p:cNvPr id="8" name="Group 47"/>
            <p:cNvGrpSpPr/>
            <p:nvPr/>
          </p:nvGrpSpPr>
          <p:grpSpPr>
            <a:xfrm>
              <a:off x="3535030" y="2197453"/>
              <a:ext cx="408940" cy="408826"/>
              <a:chOff x="107504" y="2996952"/>
              <a:chExt cx="408940" cy="408826"/>
            </a:xfrm>
          </p:grpSpPr>
          <p:sp>
            <p:nvSpPr>
              <p:cNvPr id="4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4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cxnSp>
          <p:nvCxnSpPr>
            <p:cNvPr id="18" name="AutoShape 8"/>
            <p:cNvCxnSpPr>
              <a:cxnSpLocks noChangeShapeType="1"/>
            </p:cNvCxnSpPr>
            <p:nvPr/>
          </p:nvCxnSpPr>
          <p:spPr bwMode="auto">
            <a:xfrm flipV="1">
              <a:off x="5287064" y="1041649"/>
              <a:ext cx="0" cy="2158751"/>
            </a:xfrm>
            <a:prstGeom prst="straightConnector1">
              <a:avLst/>
            </a:prstGeom>
            <a:noFill/>
            <a:ln w="28575">
              <a:solidFill>
                <a:srgbClr val="000000"/>
              </a:solidFill>
              <a:round/>
              <a:headEnd type="none" w="med" len="med"/>
              <a:tailEnd type="none" w="med" len="med"/>
            </a:ln>
          </p:spPr>
        </p:cxnSp>
        <p:cxnSp>
          <p:nvCxnSpPr>
            <p:cNvPr id="19" name="AutoShape 8"/>
            <p:cNvCxnSpPr>
              <a:cxnSpLocks noChangeShapeType="1"/>
            </p:cNvCxnSpPr>
            <p:nvPr/>
          </p:nvCxnSpPr>
          <p:spPr bwMode="auto">
            <a:xfrm flipV="1">
              <a:off x="3746376" y="1447800"/>
              <a:ext cx="0" cy="1752600"/>
            </a:xfrm>
            <a:prstGeom prst="straightConnector1">
              <a:avLst/>
            </a:prstGeom>
            <a:noFill/>
            <a:ln w="28575">
              <a:solidFill>
                <a:srgbClr val="000000"/>
              </a:solidFill>
              <a:round/>
              <a:headEnd type="oval"/>
              <a:tailEnd/>
            </a:ln>
          </p:spPr>
        </p:cxnSp>
        <p:cxnSp>
          <p:nvCxnSpPr>
            <p:cNvPr id="20" name="AutoShape 8"/>
            <p:cNvCxnSpPr>
              <a:cxnSpLocks noChangeShapeType="1"/>
            </p:cNvCxnSpPr>
            <p:nvPr/>
          </p:nvCxnSpPr>
          <p:spPr bwMode="auto">
            <a:xfrm flipV="1">
              <a:off x="1037456" y="1041649"/>
              <a:ext cx="0" cy="2158751"/>
            </a:xfrm>
            <a:prstGeom prst="straightConnector1">
              <a:avLst/>
            </a:prstGeom>
            <a:noFill/>
            <a:ln w="28575">
              <a:solidFill>
                <a:srgbClr val="000000"/>
              </a:solidFill>
              <a:round/>
              <a:headEnd/>
              <a:tailEnd/>
            </a:ln>
          </p:spPr>
        </p:cxnSp>
        <p:sp>
          <p:nvSpPr>
            <p:cNvPr id="21" name="Rectangle 15"/>
            <p:cNvSpPr>
              <a:spLocks noChangeArrowheads="1"/>
            </p:cNvSpPr>
            <p:nvPr/>
          </p:nvSpPr>
          <p:spPr bwMode="auto">
            <a:xfrm>
              <a:off x="5181600" y="141233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2" name="AutoShape 10"/>
            <p:cNvCxnSpPr>
              <a:cxnSpLocks noChangeShapeType="1"/>
            </p:cNvCxnSpPr>
            <p:nvPr/>
          </p:nvCxnSpPr>
          <p:spPr bwMode="auto">
            <a:xfrm>
              <a:off x="1037456" y="3200400"/>
              <a:ext cx="4237188" cy="0"/>
            </a:xfrm>
            <a:prstGeom prst="straightConnector1">
              <a:avLst/>
            </a:prstGeom>
            <a:noFill/>
            <a:ln w="28575">
              <a:solidFill>
                <a:srgbClr val="000000"/>
              </a:solidFill>
              <a:round/>
              <a:headEnd type="none" w="med" len="med"/>
              <a:tailEnd type="none" w="med" len="med"/>
            </a:ln>
          </p:spPr>
        </p:cxnSp>
        <p:cxnSp>
          <p:nvCxnSpPr>
            <p:cNvPr id="25" name="AutoShape 8"/>
            <p:cNvCxnSpPr>
              <a:cxnSpLocks noChangeShapeType="1"/>
            </p:cNvCxnSpPr>
            <p:nvPr/>
          </p:nvCxnSpPr>
          <p:spPr bwMode="auto">
            <a:xfrm>
              <a:off x="3746376" y="1041648"/>
              <a:ext cx="0" cy="526548"/>
            </a:xfrm>
            <a:prstGeom prst="straightConnector1">
              <a:avLst/>
            </a:prstGeom>
            <a:noFill/>
            <a:ln w="28575">
              <a:solidFill>
                <a:srgbClr val="000000"/>
              </a:solidFill>
              <a:round/>
              <a:headEnd type="oval"/>
              <a:tailEnd/>
            </a:ln>
          </p:spPr>
        </p:cxnSp>
        <p:cxnSp>
          <p:nvCxnSpPr>
            <p:cNvPr id="26" name="AutoShape 10"/>
            <p:cNvCxnSpPr>
              <a:cxnSpLocks noChangeShapeType="1"/>
            </p:cNvCxnSpPr>
            <p:nvPr/>
          </p:nvCxnSpPr>
          <p:spPr bwMode="auto">
            <a:xfrm>
              <a:off x="1037456" y="1041648"/>
              <a:ext cx="2620144" cy="0"/>
            </a:xfrm>
            <a:prstGeom prst="straightConnector1">
              <a:avLst/>
            </a:prstGeom>
            <a:noFill/>
            <a:ln w="28575">
              <a:solidFill>
                <a:srgbClr val="000000"/>
              </a:solidFill>
              <a:round/>
              <a:headEnd type="none" w="med" len="med"/>
              <a:tailEnd type="none" w="med" len="med"/>
            </a:ln>
          </p:spPr>
        </p:cxnSp>
        <p:sp>
          <p:nvSpPr>
            <p:cNvPr id="27" name="Rectangle 15"/>
            <p:cNvSpPr>
              <a:spLocks noChangeArrowheads="1"/>
            </p:cNvSpPr>
            <p:nvPr/>
          </p:nvSpPr>
          <p:spPr bwMode="auto">
            <a:xfrm rot="5400000">
              <a:off x="1431789" y="839458"/>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8" name="AutoShape 10"/>
            <p:cNvCxnSpPr>
              <a:cxnSpLocks noChangeShapeType="1"/>
            </p:cNvCxnSpPr>
            <p:nvPr/>
          </p:nvCxnSpPr>
          <p:spPr bwMode="auto">
            <a:xfrm>
              <a:off x="3458344" y="1041648"/>
              <a:ext cx="1825925" cy="0"/>
            </a:xfrm>
            <a:prstGeom prst="straightConnector1">
              <a:avLst/>
            </a:prstGeom>
            <a:noFill/>
            <a:ln w="28575">
              <a:solidFill>
                <a:srgbClr val="000000"/>
              </a:solidFill>
              <a:round/>
              <a:headEnd type="none" w="med" len="med"/>
              <a:tailEnd type="none" w="med" len="med"/>
            </a:ln>
          </p:spPr>
        </p:cxnSp>
        <p:graphicFrame>
          <p:nvGraphicFramePr>
            <p:cNvPr id="29" name="Object 28"/>
            <p:cNvGraphicFramePr>
              <a:graphicFrameLocks noChangeAspect="1"/>
            </p:cNvGraphicFramePr>
            <p:nvPr/>
          </p:nvGraphicFramePr>
          <p:xfrm>
            <a:off x="5431080" y="1401688"/>
            <a:ext cx="317500" cy="368300"/>
          </p:xfrm>
          <a:graphic>
            <a:graphicData uri="http://schemas.openxmlformats.org/presentationml/2006/ole">
              <p:oleObj spid="_x0000_s31752" name="Equation" r:id="rId7" imgW="317160" imgH="368280" progId="Equation.3">
                <p:embed/>
              </p:oleObj>
            </a:graphicData>
          </a:graphic>
        </p:graphicFrame>
        <p:graphicFrame>
          <p:nvGraphicFramePr>
            <p:cNvPr id="30" name="Object 29"/>
            <p:cNvGraphicFramePr>
              <a:graphicFrameLocks noChangeAspect="1"/>
            </p:cNvGraphicFramePr>
            <p:nvPr/>
          </p:nvGraphicFramePr>
          <p:xfrm>
            <a:off x="533400" y="1401688"/>
            <a:ext cx="292100" cy="368300"/>
          </p:xfrm>
          <a:graphic>
            <a:graphicData uri="http://schemas.openxmlformats.org/presentationml/2006/ole">
              <p:oleObj spid="_x0000_s31753" name="Equation" r:id="rId8" imgW="291960" imgH="368280" progId="Equation.3">
                <p:embed/>
              </p:oleObj>
            </a:graphicData>
          </a:graphic>
        </p:graphicFrame>
        <p:sp>
          <p:nvSpPr>
            <p:cNvPr id="31" name="Oval 30"/>
            <p:cNvSpPr/>
            <p:nvPr/>
          </p:nvSpPr>
          <p:spPr>
            <a:xfrm>
              <a:off x="3602360" y="6816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32" name="Oval 31"/>
            <p:cNvSpPr/>
            <p:nvPr/>
          </p:nvSpPr>
          <p:spPr>
            <a:xfrm>
              <a:off x="3602360" y="32724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33" name="Object 32"/>
            <p:cNvGraphicFramePr>
              <a:graphicFrameLocks noChangeAspect="1"/>
            </p:cNvGraphicFramePr>
            <p:nvPr/>
          </p:nvGraphicFramePr>
          <p:xfrm>
            <a:off x="5334000" y="2514600"/>
            <a:ext cx="546100" cy="406400"/>
          </p:xfrm>
          <a:graphic>
            <a:graphicData uri="http://schemas.openxmlformats.org/presentationml/2006/ole">
              <p:oleObj spid="_x0000_s31754" name="Equation" r:id="rId9" imgW="545760" imgH="406080" progId="Equation.3">
                <p:embed/>
              </p:oleObj>
            </a:graphicData>
          </a:graphic>
        </p:graphicFrame>
        <p:graphicFrame>
          <p:nvGraphicFramePr>
            <p:cNvPr id="34" name="Object 33"/>
            <p:cNvGraphicFramePr>
              <a:graphicFrameLocks noChangeAspect="1"/>
            </p:cNvGraphicFramePr>
            <p:nvPr/>
          </p:nvGraphicFramePr>
          <p:xfrm>
            <a:off x="3810000" y="2743200"/>
            <a:ext cx="546100" cy="406400"/>
          </p:xfrm>
          <a:graphic>
            <a:graphicData uri="http://schemas.openxmlformats.org/presentationml/2006/ole">
              <p:oleObj spid="_x0000_s31755" name="Equation" r:id="rId10" imgW="545760" imgH="406080" progId="Equation.3">
                <p:embed/>
              </p:oleObj>
            </a:graphicData>
          </a:graphic>
        </p:graphicFrame>
        <p:cxnSp>
          <p:nvCxnSpPr>
            <p:cNvPr id="35" name="AutoShape 21"/>
            <p:cNvCxnSpPr>
              <a:cxnSpLocks noChangeShapeType="1"/>
            </p:cNvCxnSpPr>
            <p:nvPr/>
          </p:nvCxnSpPr>
          <p:spPr bwMode="auto">
            <a:xfrm>
              <a:off x="1037456" y="1041648"/>
              <a:ext cx="216024" cy="0"/>
            </a:xfrm>
            <a:prstGeom prst="straightConnector1">
              <a:avLst/>
            </a:prstGeom>
            <a:noFill/>
            <a:ln w="28575">
              <a:solidFill>
                <a:srgbClr val="000000"/>
              </a:solidFill>
              <a:round/>
              <a:headEnd/>
              <a:tailEnd type="triangle" w="med" len="med"/>
            </a:ln>
          </p:spPr>
        </p:cxnSp>
        <p:cxnSp>
          <p:nvCxnSpPr>
            <p:cNvPr id="37" name="AutoShape 21"/>
            <p:cNvCxnSpPr>
              <a:cxnSpLocks noChangeShapeType="1"/>
            </p:cNvCxnSpPr>
            <p:nvPr/>
          </p:nvCxnSpPr>
          <p:spPr bwMode="auto">
            <a:xfrm rot="5400000">
              <a:off x="5179052" y="2698812"/>
              <a:ext cx="216024" cy="0"/>
            </a:xfrm>
            <a:prstGeom prst="straightConnector1">
              <a:avLst/>
            </a:prstGeom>
            <a:noFill/>
            <a:ln w="28575">
              <a:solidFill>
                <a:srgbClr val="000000"/>
              </a:solidFill>
              <a:round/>
              <a:headEnd/>
              <a:tailEnd type="triangle" w="med" len="med"/>
            </a:ln>
          </p:spPr>
        </p:cxnSp>
        <p:cxnSp>
          <p:nvCxnSpPr>
            <p:cNvPr id="41" name="AutoShape 21"/>
            <p:cNvCxnSpPr>
              <a:cxnSpLocks noChangeShapeType="1"/>
            </p:cNvCxnSpPr>
            <p:nvPr/>
          </p:nvCxnSpPr>
          <p:spPr bwMode="auto">
            <a:xfrm rot="5400000">
              <a:off x="3638364" y="2927412"/>
              <a:ext cx="216024" cy="0"/>
            </a:xfrm>
            <a:prstGeom prst="straightConnector1">
              <a:avLst/>
            </a:prstGeom>
            <a:noFill/>
            <a:ln w="28575">
              <a:solidFill>
                <a:srgbClr val="000000"/>
              </a:solidFill>
              <a:round/>
              <a:headEnd/>
              <a:tailEnd type="triangle" w="med" len="med"/>
            </a:ln>
          </p:spPr>
        </p:cxnSp>
        <p:graphicFrame>
          <p:nvGraphicFramePr>
            <p:cNvPr id="61" name="Object 34"/>
            <p:cNvGraphicFramePr>
              <a:graphicFrameLocks noChangeAspect="1"/>
            </p:cNvGraphicFramePr>
            <p:nvPr/>
          </p:nvGraphicFramePr>
          <p:xfrm>
            <a:off x="2755900" y="0"/>
            <a:ext cx="444500" cy="723900"/>
          </p:xfrm>
          <a:graphic>
            <a:graphicData uri="http://schemas.openxmlformats.org/presentationml/2006/ole">
              <p:oleObj spid="_x0000_s31757" name="Equation" r:id="rId11" imgW="444240" imgH="723600" progId="Equation.3">
                <p:embed/>
              </p:oleObj>
            </a:graphicData>
          </a:graphic>
        </p:graphicFrame>
        <p:cxnSp>
          <p:nvCxnSpPr>
            <p:cNvPr id="65" name="Straight Arrow Connector 64"/>
            <p:cNvCxnSpPr/>
            <p:nvPr/>
          </p:nvCxnSpPr>
          <p:spPr>
            <a:xfrm>
              <a:off x="1981200" y="1371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6" name="Object 27"/>
            <p:cNvGraphicFramePr>
              <a:graphicFrameLocks noChangeAspect="1"/>
            </p:cNvGraphicFramePr>
            <p:nvPr/>
          </p:nvGraphicFramePr>
          <p:xfrm>
            <a:off x="2133600" y="1295400"/>
            <a:ext cx="660400" cy="406400"/>
          </p:xfrm>
          <a:graphic>
            <a:graphicData uri="http://schemas.openxmlformats.org/presentationml/2006/ole">
              <p:oleObj spid="_x0000_s31759" name="Equation" r:id="rId12" imgW="660240" imgH="406080" progId="Equation.3">
                <p:embed/>
              </p:oleObj>
            </a:graphicData>
          </a:graphic>
        </p:graphicFrame>
        <p:graphicFrame>
          <p:nvGraphicFramePr>
            <p:cNvPr id="67" name="Object 33"/>
            <p:cNvGraphicFramePr>
              <a:graphicFrameLocks noChangeAspect="1"/>
            </p:cNvGraphicFramePr>
            <p:nvPr/>
          </p:nvGraphicFramePr>
          <p:xfrm>
            <a:off x="2057400" y="152400"/>
            <a:ext cx="254000" cy="723900"/>
          </p:xfrm>
          <a:graphic>
            <a:graphicData uri="http://schemas.openxmlformats.org/presentationml/2006/ole">
              <p:oleObj spid="_x0000_s31760" name="Equation" r:id="rId13" imgW="253800" imgH="723600" progId="Equation.3">
                <p:embed/>
              </p:oleObj>
            </a:graphicData>
          </a:graphic>
        </p:graphicFrame>
        <p:sp>
          <p:nvSpPr>
            <p:cNvPr id="77" name="Rectangle 15"/>
            <p:cNvSpPr>
              <a:spLocks noChangeArrowheads="1"/>
            </p:cNvSpPr>
            <p:nvPr/>
          </p:nvSpPr>
          <p:spPr bwMode="auto">
            <a:xfrm rot="5400000">
              <a:off x="2087501" y="8394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78" name="Group 47"/>
            <p:cNvGrpSpPr/>
            <p:nvPr/>
          </p:nvGrpSpPr>
          <p:grpSpPr>
            <a:xfrm rot="5400000">
              <a:off x="2667802" y="829377"/>
              <a:ext cx="408940" cy="408826"/>
              <a:chOff x="107504" y="2996952"/>
              <a:chExt cx="408940" cy="408826"/>
            </a:xfrm>
          </p:grpSpPr>
          <p:sp>
            <p:nvSpPr>
              <p:cNvPr id="79"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80"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sp>
          <p:nvSpPr>
            <p:cNvPr id="88" name="Rectangle 15"/>
            <p:cNvSpPr>
              <a:spLocks noChangeArrowheads="1"/>
            </p:cNvSpPr>
            <p:nvPr/>
          </p:nvSpPr>
          <p:spPr bwMode="auto">
            <a:xfrm>
              <a:off x="3626521" y="144780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95" name="Group 47"/>
            <p:cNvGrpSpPr/>
            <p:nvPr/>
          </p:nvGrpSpPr>
          <p:grpSpPr>
            <a:xfrm>
              <a:off x="820706" y="1615125"/>
              <a:ext cx="408940" cy="408826"/>
              <a:chOff x="107504" y="2996952"/>
              <a:chExt cx="408940" cy="408826"/>
            </a:xfrm>
          </p:grpSpPr>
          <p:sp>
            <p:nvSpPr>
              <p:cNvPr id="9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aphicFrame>
          <p:nvGraphicFramePr>
            <p:cNvPr id="104" name="Object 34"/>
            <p:cNvGraphicFramePr>
              <a:graphicFrameLocks noChangeAspect="1"/>
            </p:cNvGraphicFramePr>
            <p:nvPr/>
          </p:nvGraphicFramePr>
          <p:xfrm>
            <a:off x="3962400" y="2209800"/>
            <a:ext cx="469900" cy="406400"/>
          </p:xfrm>
          <a:graphic>
            <a:graphicData uri="http://schemas.openxmlformats.org/presentationml/2006/ole">
              <p:oleObj spid="_x0000_s31761" name="Equation" r:id="rId14" imgW="469800" imgH="406080" progId="Equation.3">
                <p:embed/>
              </p:oleObj>
            </a:graphicData>
          </a:graphic>
        </p:graphicFrame>
        <p:graphicFrame>
          <p:nvGraphicFramePr>
            <p:cNvPr id="112" name="Object 33"/>
            <p:cNvGraphicFramePr>
              <a:graphicFrameLocks noChangeAspect="1"/>
            </p:cNvGraphicFramePr>
            <p:nvPr/>
          </p:nvGraphicFramePr>
          <p:xfrm>
            <a:off x="3886200" y="1295400"/>
            <a:ext cx="279400" cy="723900"/>
          </p:xfrm>
          <a:graphic>
            <a:graphicData uri="http://schemas.openxmlformats.org/presentationml/2006/ole">
              <p:oleObj spid="_x0000_s31764" name="Equation" r:id="rId15" imgW="279360" imgH="723600" progId="Equation.3">
                <p:embed/>
              </p:oleObj>
            </a:graphicData>
          </a:graphic>
        </p:graphicFrame>
      </p:grpSp>
      <p:grpSp>
        <p:nvGrpSpPr>
          <p:cNvPr id="118" name="Group 117"/>
          <p:cNvGrpSpPr/>
          <p:nvPr/>
        </p:nvGrpSpPr>
        <p:grpSpPr>
          <a:xfrm>
            <a:off x="1143000" y="762000"/>
            <a:ext cx="3701876" cy="2016224"/>
            <a:chOff x="3923928" y="2204864"/>
            <a:chExt cx="3701876" cy="2016224"/>
          </a:xfrm>
        </p:grpSpPr>
        <p:grpSp>
          <p:nvGrpSpPr>
            <p:cNvPr id="119" name="Group 68"/>
            <p:cNvGrpSpPr/>
            <p:nvPr/>
          </p:nvGrpSpPr>
          <p:grpSpPr>
            <a:xfrm>
              <a:off x="5364088" y="2492896"/>
              <a:ext cx="576064" cy="288032"/>
              <a:chOff x="5076056" y="1340768"/>
              <a:chExt cx="432048" cy="288032"/>
            </a:xfrm>
          </p:grpSpPr>
          <p:grpSp>
            <p:nvGrpSpPr>
              <p:cNvPr id="155" name="Group 69"/>
              <p:cNvGrpSpPr/>
              <p:nvPr/>
            </p:nvGrpSpPr>
            <p:grpSpPr>
              <a:xfrm>
                <a:off x="5076056" y="1340768"/>
                <a:ext cx="144016" cy="288032"/>
                <a:chOff x="5076056" y="1340768"/>
                <a:chExt cx="216024" cy="288032"/>
              </a:xfrm>
            </p:grpSpPr>
            <p:sp>
              <p:nvSpPr>
                <p:cNvPr id="162" name="Arc 16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63" name="Arc 16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156" name="Group 70"/>
              <p:cNvGrpSpPr/>
              <p:nvPr/>
            </p:nvGrpSpPr>
            <p:grpSpPr>
              <a:xfrm>
                <a:off x="5220082" y="1340768"/>
                <a:ext cx="144022" cy="288032"/>
                <a:chOff x="5076048" y="1340768"/>
                <a:chExt cx="216032" cy="288032"/>
              </a:xfrm>
            </p:grpSpPr>
            <p:sp>
              <p:nvSpPr>
                <p:cNvPr id="160" name="Arc 33"/>
                <p:cNvSpPr/>
                <p:nvPr/>
              </p:nvSpPr>
              <p:spPr>
                <a:xfrm>
                  <a:off x="5076048"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61" name="Arc 160"/>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nvGrpSpPr>
              <p:cNvPr id="157" name="Group 71"/>
              <p:cNvGrpSpPr/>
              <p:nvPr/>
            </p:nvGrpSpPr>
            <p:grpSpPr>
              <a:xfrm>
                <a:off x="5364088" y="1340768"/>
                <a:ext cx="144016" cy="288032"/>
                <a:chOff x="5076056" y="1340768"/>
                <a:chExt cx="216024" cy="288032"/>
              </a:xfrm>
            </p:grpSpPr>
            <p:sp>
              <p:nvSpPr>
                <p:cNvPr id="158" name="Arc 31"/>
                <p:cNvSpPr/>
                <p:nvPr/>
              </p:nvSpPr>
              <p:spPr>
                <a:xfrm>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sp>
              <p:nvSpPr>
                <p:cNvPr id="159" name="Arc 32"/>
                <p:cNvSpPr/>
                <p:nvPr/>
              </p:nvSpPr>
              <p:spPr>
                <a:xfrm rot="10800000" flipV="1">
                  <a:off x="5076056" y="1340768"/>
                  <a:ext cx="216024" cy="288032"/>
                </a:xfrm>
                <a:prstGeom prst="arc">
                  <a:avLst/>
                </a:pr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lv-LV"/>
                </a:p>
              </p:txBody>
            </p:sp>
          </p:grpSp>
        </p:grpSp>
        <p:graphicFrame>
          <p:nvGraphicFramePr>
            <p:cNvPr id="120" name="Object 119"/>
            <p:cNvGraphicFramePr>
              <a:graphicFrameLocks noChangeAspect="1"/>
            </p:cNvGraphicFramePr>
            <p:nvPr/>
          </p:nvGraphicFramePr>
          <p:xfrm>
            <a:off x="4788024" y="2204864"/>
            <a:ext cx="279400" cy="368300"/>
          </p:xfrm>
          <a:graphic>
            <a:graphicData uri="http://schemas.openxmlformats.org/presentationml/2006/ole">
              <p:oleObj spid="_x0000_s31765" name="Equation" r:id="rId16" imgW="279360" imgH="368280" progId="Equation.3">
                <p:embed/>
              </p:oleObj>
            </a:graphicData>
          </a:graphic>
        </p:graphicFrame>
        <p:graphicFrame>
          <p:nvGraphicFramePr>
            <p:cNvPr id="121" name="Object 120"/>
            <p:cNvGraphicFramePr>
              <a:graphicFrameLocks noChangeAspect="1"/>
            </p:cNvGraphicFramePr>
            <p:nvPr/>
          </p:nvGraphicFramePr>
          <p:xfrm>
            <a:off x="5580112" y="2204864"/>
            <a:ext cx="228600" cy="266700"/>
          </p:xfrm>
          <a:graphic>
            <a:graphicData uri="http://schemas.openxmlformats.org/presentationml/2006/ole">
              <p:oleObj spid="_x0000_s31766" name="Equation" r:id="rId17" imgW="228600" imgH="266400" progId="Equation.3">
                <p:embed/>
              </p:oleObj>
            </a:graphicData>
          </a:graphic>
        </p:graphicFrame>
        <p:graphicFrame>
          <p:nvGraphicFramePr>
            <p:cNvPr id="122" name="Object 121"/>
            <p:cNvGraphicFramePr>
              <a:graphicFrameLocks noChangeAspect="1"/>
            </p:cNvGraphicFramePr>
            <p:nvPr/>
          </p:nvGraphicFramePr>
          <p:xfrm>
            <a:off x="4427984" y="2204864"/>
            <a:ext cx="165100" cy="368300"/>
          </p:xfrm>
          <a:graphic>
            <a:graphicData uri="http://schemas.openxmlformats.org/presentationml/2006/ole">
              <p:oleObj spid="_x0000_s31767" name="Equation" r:id="rId18" imgW="164880" imgH="368280" progId="Equation.3">
                <p:embed/>
              </p:oleObj>
            </a:graphicData>
          </a:graphic>
        </p:graphicFrame>
        <p:cxnSp>
          <p:nvCxnSpPr>
            <p:cNvPr id="124" name="AutoShape 21"/>
            <p:cNvCxnSpPr>
              <a:cxnSpLocks noChangeShapeType="1"/>
            </p:cNvCxnSpPr>
            <p:nvPr/>
          </p:nvCxnSpPr>
          <p:spPr bwMode="auto">
            <a:xfrm>
              <a:off x="5940152" y="2924944"/>
              <a:ext cx="0" cy="648072"/>
            </a:xfrm>
            <a:prstGeom prst="straightConnector1">
              <a:avLst/>
            </a:prstGeom>
            <a:noFill/>
            <a:ln w="9525">
              <a:solidFill>
                <a:srgbClr val="000000"/>
              </a:solidFill>
              <a:round/>
              <a:headEnd/>
              <a:tailEnd type="triangle" w="med" len="med"/>
            </a:ln>
          </p:spPr>
        </p:cxnSp>
        <p:graphicFrame>
          <p:nvGraphicFramePr>
            <p:cNvPr id="125" name="Object 124"/>
            <p:cNvGraphicFramePr>
              <a:graphicFrameLocks noChangeAspect="1"/>
            </p:cNvGraphicFramePr>
            <p:nvPr/>
          </p:nvGraphicFramePr>
          <p:xfrm>
            <a:off x="5580112" y="3068960"/>
            <a:ext cx="330200" cy="381000"/>
          </p:xfrm>
          <a:graphic>
            <a:graphicData uri="http://schemas.openxmlformats.org/presentationml/2006/ole">
              <p:oleObj spid="_x0000_s31768" name="Equation" r:id="rId19" imgW="330120" imgH="380880" progId="Equation.3">
                <p:embed/>
              </p:oleObj>
            </a:graphicData>
          </a:graphic>
        </p:graphicFrame>
        <p:graphicFrame>
          <p:nvGraphicFramePr>
            <p:cNvPr id="126" name="Object 125"/>
            <p:cNvGraphicFramePr>
              <a:graphicFrameLocks noChangeAspect="1"/>
            </p:cNvGraphicFramePr>
            <p:nvPr/>
          </p:nvGraphicFramePr>
          <p:xfrm>
            <a:off x="6228184" y="3284984"/>
            <a:ext cx="254000" cy="279400"/>
          </p:xfrm>
          <a:graphic>
            <a:graphicData uri="http://schemas.openxmlformats.org/presentationml/2006/ole">
              <p:oleObj spid="_x0000_s31769" name="Equation" r:id="rId20" imgW="253800" imgH="279360" progId="Equation.3">
                <p:embed/>
              </p:oleObj>
            </a:graphicData>
          </a:graphic>
        </p:graphicFrame>
        <p:grpSp>
          <p:nvGrpSpPr>
            <p:cNvPr id="127" name="Group 47"/>
            <p:cNvGrpSpPr/>
            <p:nvPr/>
          </p:nvGrpSpPr>
          <p:grpSpPr>
            <a:xfrm>
              <a:off x="4220859" y="2984195"/>
              <a:ext cx="408940" cy="408826"/>
              <a:chOff x="107504" y="2996952"/>
              <a:chExt cx="408940" cy="408826"/>
            </a:xfrm>
          </p:grpSpPr>
          <p:sp>
            <p:nvSpPr>
              <p:cNvPr id="151"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152"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cxnSp>
          <p:nvCxnSpPr>
            <p:cNvPr id="128" name="AutoShape 8"/>
            <p:cNvCxnSpPr>
              <a:cxnSpLocks noChangeShapeType="1"/>
            </p:cNvCxnSpPr>
            <p:nvPr/>
          </p:nvCxnSpPr>
          <p:spPr bwMode="auto">
            <a:xfrm flipV="1">
              <a:off x="7164288" y="2636912"/>
              <a:ext cx="0" cy="1224607"/>
            </a:xfrm>
            <a:prstGeom prst="straightConnector1">
              <a:avLst/>
            </a:prstGeom>
            <a:noFill/>
            <a:ln w="28575">
              <a:solidFill>
                <a:srgbClr val="000000"/>
              </a:solidFill>
              <a:round/>
              <a:headEnd type="none" w="med" len="med"/>
              <a:tailEnd type="none" w="med" len="med"/>
            </a:ln>
          </p:spPr>
        </p:cxnSp>
        <p:cxnSp>
          <p:nvCxnSpPr>
            <p:cNvPr id="129" name="AutoShape 8"/>
            <p:cNvCxnSpPr>
              <a:cxnSpLocks noChangeShapeType="1"/>
            </p:cNvCxnSpPr>
            <p:nvPr/>
          </p:nvCxnSpPr>
          <p:spPr bwMode="auto">
            <a:xfrm flipV="1">
              <a:off x="6228184" y="3262964"/>
              <a:ext cx="0" cy="598556"/>
            </a:xfrm>
            <a:prstGeom prst="straightConnector1">
              <a:avLst/>
            </a:prstGeom>
            <a:noFill/>
            <a:ln w="28575">
              <a:solidFill>
                <a:srgbClr val="000000"/>
              </a:solidFill>
              <a:round/>
              <a:headEnd type="oval"/>
              <a:tailEnd/>
            </a:ln>
          </p:spPr>
        </p:cxnSp>
        <p:cxnSp>
          <p:nvCxnSpPr>
            <p:cNvPr id="130" name="AutoShape 8"/>
            <p:cNvCxnSpPr>
              <a:cxnSpLocks noChangeShapeType="1"/>
            </p:cNvCxnSpPr>
            <p:nvPr/>
          </p:nvCxnSpPr>
          <p:spPr bwMode="auto">
            <a:xfrm flipV="1">
              <a:off x="4427984" y="2636912"/>
              <a:ext cx="0" cy="1224607"/>
            </a:xfrm>
            <a:prstGeom prst="straightConnector1">
              <a:avLst/>
            </a:prstGeom>
            <a:noFill/>
            <a:ln w="28575">
              <a:solidFill>
                <a:srgbClr val="000000"/>
              </a:solidFill>
              <a:round/>
              <a:headEnd/>
              <a:tailEnd/>
            </a:ln>
          </p:spPr>
        </p:cxnSp>
        <p:sp>
          <p:nvSpPr>
            <p:cNvPr id="131" name="Rectangle 15"/>
            <p:cNvSpPr>
              <a:spLocks noChangeArrowheads="1"/>
            </p:cNvSpPr>
            <p:nvPr/>
          </p:nvSpPr>
          <p:spPr bwMode="auto">
            <a:xfrm>
              <a:off x="7058824" y="3007596"/>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32" name="AutoShape 10"/>
            <p:cNvCxnSpPr>
              <a:cxnSpLocks noChangeShapeType="1"/>
            </p:cNvCxnSpPr>
            <p:nvPr/>
          </p:nvCxnSpPr>
          <p:spPr bwMode="auto">
            <a:xfrm>
              <a:off x="4427984" y="3861048"/>
              <a:ext cx="2736304" cy="0"/>
            </a:xfrm>
            <a:prstGeom prst="straightConnector1">
              <a:avLst/>
            </a:prstGeom>
            <a:noFill/>
            <a:ln w="28575">
              <a:solidFill>
                <a:srgbClr val="000000"/>
              </a:solidFill>
              <a:round/>
              <a:headEnd type="none" w="med" len="med"/>
              <a:tailEnd type="none" w="med" len="med"/>
            </a:ln>
          </p:spPr>
        </p:cxnSp>
        <p:cxnSp>
          <p:nvCxnSpPr>
            <p:cNvPr id="133" name="AutoShape 10"/>
            <p:cNvCxnSpPr>
              <a:cxnSpLocks noChangeShapeType="1"/>
            </p:cNvCxnSpPr>
            <p:nvPr/>
          </p:nvCxnSpPr>
          <p:spPr bwMode="auto">
            <a:xfrm flipH="1">
              <a:off x="5964396" y="3152952"/>
              <a:ext cx="504056" cy="0"/>
            </a:xfrm>
            <a:prstGeom prst="straightConnector1">
              <a:avLst/>
            </a:prstGeom>
            <a:noFill/>
            <a:ln w="28575">
              <a:solidFill>
                <a:srgbClr val="000000"/>
              </a:solidFill>
              <a:round/>
              <a:headEnd/>
              <a:tailEnd/>
            </a:ln>
          </p:spPr>
        </p:cxnSp>
        <p:cxnSp>
          <p:nvCxnSpPr>
            <p:cNvPr id="134" name="AutoShape 10"/>
            <p:cNvCxnSpPr>
              <a:cxnSpLocks noChangeShapeType="1"/>
            </p:cNvCxnSpPr>
            <p:nvPr/>
          </p:nvCxnSpPr>
          <p:spPr bwMode="auto">
            <a:xfrm flipH="1">
              <a:off x="5964396" y="3262601"/>
              <a:ext cx="504056" cy="0"/>
            </a:xfrm>
            <a:prstGeom prst="straightConnector1">
              <a:avLst/>
            </a:prstGeom>
            <a:noFill/>
            <a:ln w="28575">
              <a:solidFill>
                <a:srgbClr val="000000"/>
              </a:solidFill>
              <a:round/>
              <a:headEnd/>
              <a:tailEnd/>
            </a:ln>
          </p:spPr>
        </p:cxnSp>
        <p:cxnSp>
          <p:nvCxnSpPr>
            <p:cNvPr id="135" name="AutoShape 8"/>
            <p:cNvCxnSpPr>
              <a:cxnSpLocks noChangeShapeType="1"/>
            </p:cNvCxnSpPr>
            <p:nvPr/>
          </p:nvCxnSpPr>
          <p:spPr bwMode="auto">
            <a:xfrm>
              <a:off x="6228184" y="2636912"/>
              <a:ext cx="0" cy="526548"/>
            </a:xfrm>
            <a:prstGeom prst="straightConnector1">
              <a:avLst/>
            </a:prstGeom>
            <a:noFill/>
            <a:ln w="28575">
              <a:solidFill>
                <a:srgbClr val="000000"/>
              </a:solidFill>
              <a:round/>
              <a:headEnd type="oval"/>
              <a:tailEnd/>
            </a:ln>
          </p:spPr>
        </p:cxnSp>
        <p:cxnSp>
          <p:nvCxnSpPr>
            <p:cNvPr id="136" name="AutoShape 10"/>
            <p:cNvCxnSpPr>
              <a:cxnSpLocks noChangeShapeType="1"/>
              <a:endCxn id="163" idx="2"/>
            </p:cNvCxnSpPr>
            <p:nvPr/>
          </p:nvCxnSpPr>
          <p:spPr bwMode="auto">
            <a:xfrm>
              <a:off x="4427984" y="2636912"/>
              <a:ext cx="936104" cy="0"/>
            </a:xfrm>
            <a:prstGeom prst="straightConnector1">
              <a:avLst/>
            </a:prstGeom>
            <a:noFill/>
            <a:ln w="28575">
              <a:solidFill>
                <a:srgbClr val="000000"/>
              </a:solidFill>
              <a:round/>
              <a:headEnd type="none" w="med" len="med"/>
              <a:tailEnd type="none" w="med" len="med"/>
            </a:ln>
          </p:spPr>
        </p:cxnSp>
        <p:sp>
          <p:nvSpPr>
            <p:cNvPr id="137" name="Rectangle 15"/>
            <p:cNvSpPr>
              <a:spLocks noChangeArrowheads="1"/>
            </p:cNvSpPr>
            <p:nvPr/>
          </p:nvSpPr>
          <p:spPr bwMode="auto">
            <a:xfrm rot="5400000">
              <a:off x="4822317" y="243472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138" name="AutoShape 10"/>
            <p:cNvCxnSpPr>
              <a:cxnSpLocks noChangeShapeType="1"/>
            </p:cNvCxnSpPr>
            <p:nvPr/>
          </p:nvCxnSpPr>
          <p:spPr bwMode="auto">
            <a:xfrm>
              <a:off x="5940152" y="2636912"/>
              <a:ext cx="1224136" cy="0"/>
            </a:xfrm>
            <a:prstGeom prst="straightConnector1">
              <a:avLst/>
            </a:prstGeom>
            <a:noFill/>
            <a:ln w="28575">
              <a:solidFill>
                <a:srgbClr val="000000"/>
              </a:solidFill>
              <a:round/>
              <a:headEnd type="none" w="med" len="med"/>
              <a:tailEnd type="none" w="med" len="med"/>
            </a:ln>
          </p:spPr>
        </p:cxnSp>
        <p:graphicFrame>
          <p:nvGraphicFramePr>
            <p:cNvPr id="139" name="Object 138"/>
            <p:cNvGraphicFramePr>
              <a:graphicFrameLocks noChangeAspect="1"/>
            </p:cNvGraphicFramePr>
            <p:nvPr/>
          </p:nvGraphicFramePr>
          <p:xfrm>
            <a:off x="7308304" y="2996952"/>
            <a:ext cx="317500" cy="368300"/>
          </p:xfrm>
          <a:graphic>
            <a:graphicData uri="http://schemas.openxmlformats.org/presentationml/2006/ole">
              <p:oleObj spid="_x0000_s31770" name="Equation" r:id="rId21" imgW="317160" imgH="368280" progId="Equation.3">
                <p:embed/>
              </p:oleObj>
            </a:graphicData>
          </a:graphic>
        </p:graphicFrame>
        <p:graphicFrame>
          <p:nvGraphicFramePr>
            <p:cNvPr id="140" name="Object 139"/>
            <p:cNvGraphicFramePr>
              <a:graphicFrameLocks noChangeAspect="1"/>
            </p:cNvGraphicFramePr>
            <p:nvPr/>
          </p:nvGraphicFramePr>
          <p:xfrm>
            <a:off x="3923928" y="2996952"/>
            <a:ext cx="292100" cy="368300"/>
          </p:xfrm>
          <a:graphic>
            <a:graphicData uri="http://schemas.openxmlformats.org/presentationml/2006/ole">
              <p:oleObj spid="_x0000_s31771" name="Equation" r:id="rId22" imgW="291960" imgH="368280" progId="Equation.3">
                <p:embed/>
              </p:oleObj>
            </a:graphicData>
          </a:graphic>
        </p:graphicFrame>
        <p:sp>
          <p:nvSpPr>
            <p:cNvPr id="141" name="Oval 140"/>
            <p:cNvSpPr/>
            <p:nvPr/>
          </p:nvSpPr>
          <p:spPr>
            <a:xfrm>
              <a:off x="6084168" y="2276872"/>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142" name="Oval 141"/>
            <p:cNvSpPr/>
            <p:nvPr/>
          </p:nvSpPr>
          <p:spPr>
            <a:xfrm>
              <a:off x="6084168" y="3933056"/>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143" name="Object 142"/>
            <p:cNvGraphicFramePr>
              <a:graphicFrameLocks noChangeAspect="1"/>
            </p:cNvGraphicFramePr>
            <p:nvPr/>
          </p:nvGraphicFramePr>
          <p:xfrm>
            <a:off x="7236296" y="3429000"/>
            <a:ext cx="203200" cy="368300"/>
          </p:xfrm>
          <a:graphic>
            <a:graphicData uri="http://schemas.openxmlformats.org/presentationml/2006/ole">
              <p:oleObj spid="_x0000_s31772" name="Equation" r:id="rId23" imgW="203040" imgH="368280" progId="Equation.3">
                <p:embed/>
              </p:oleObj>
            </a:graphicData>
          </a:graphic>
        </p:graphicFrame>
        <p:graphicFrame>
          <p:nvGraphicFramePr>
            <p:cNvPr id="144" name="Object 143"/>
            <p:cNvGraphicFramePr>
              <a:graphicFrameLocks noChangeAspect="1"/>
            </p:cNvGraphicFramePr>
            <p:nvPr/>
          </p:nvGraphicFramePr>
          <p:xfrm>
            <a:off x="6012160" y="3429000"/>
            <a:ext cx="203200" cy="368300"/>
          </p:xfrm>
          <a:graphic>
            <a:graphicData uri="http://schemas.openxmlformats.org/presentationml/2006/ole">
              <p:oleObj spid="_x0000_s31773" name="Equation" r:id="rId24" imgW="203040" imgH="368280" progId="Equation.3">
                <p:embed/>
              </p:oleObj>
            </a:graphicData>
          </a:graphic>
        </p:graphicFrame>
        <p:cxnSp>
          <p:nvCxnSpPr>
            <p:cNvPr id="145" name="AutoShape 21"/>
            <p:cNvCxnSpPr>
              <a:cxnSpLocks noChangeShapeType="1"/>
            </p:cNvCxnSpPr>
            <p:nvPr/>
          </p:nvCxnSpPr>
          <p:spPr bwMode="auto">
            <a:xfrm>
              <a:off x="4427984" y="2636912"/>
              <a:ext cx="216024" cy="0"/>
            </a:xfrm>
            <a:prstGeom prst="straightConnector1">
              <a:avLst/>
            </a:prstGeom>
            <a:noFill/>
            <a:ln w="28575">
              <a:solidFill>
                <a:srgbClr val="000000"/>
              </a:solidFill>
              <a:round/>
              <a:headEnd/>
              <a:tailEnd type="triangle" w="med" len="med"/>
            </a:ln>
          </p:spPr>
        </p:cxnSp>
        <p:cxnSp>
          <p:nvCxnSpPr>
            <p:cNvPr id="146" name="AutoShape 21"/>
            <p:cNvCxnSpPr>
              <a:cxnSpLocks noChangeShapeType="1"/>
            </p:cNvCxnSpPr>
            <p:nvPr/>
          </p:nvCxnSpPr>
          <p:spPr bwMode="auto">
            <a:xfrm rot="5400000">
              <a:off x="7056276" y="3681028"/>
              <a:ext cx="216024" cy="0"/>
            </a:xfrm>
            <a:prstGeom prst="straightConnector1">
              <a:avLst/>
            </a:prstGeom>
            <a:noFill/>
            <a:ln w="28575">
              <a:solidFill>
                <a:srgbClr val="000000"/>
              </a:solidFill>
              <a:round/>
              <a:headEnd/>
              <a:tailEnd type="triangle" w="med" len="med"/>
            </a:ln>
          </p:spPr>
        </p:cxnSp>
        <p:cxnSp>
          <p:nvCxnSpPr>
            <p:cNvPr id="147" name="AutoShape 21"/>
            <p:cNvCxnSpPr>
              <a:cxnSpLocks noChangeShapeType="1"/>
            </p:cNvCxnSpPr>
            <p:nvPr/>
          </p:nvCxnSpPr>
          <p:spPr bwMode="auto">
            <a:xfrm rot="5400000">
              <a:off x="6120172" y="3609020"/>
              <a:ext cx="216024" cy="0"/>
            </a:xfrm>
            <a:prstGeom prst="straightConnector1">
              <a:avLst/>
            </a:prstGeom>
            <a:noFill/>
            <a:ln w="28575">
              <a:solidFill>
                <a:srgbClr val="000000"/>
              </a:solidFill>
              <a:round/>
              <a:headEnd/>
              <a:tailEnd type="triangle" w="med" len="med"/>
            </a:ln>
          </p:spPr>
        </p:cxnSp>
      </p:grpSp>
      <p:sp>
        <p:nvSpPr>
          <p:cNvPr id="90" name="Rectangle 89"/>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91" name="Rectangle 90"/>
          <p:cNvSpPr/>
          <p:nvPr/>
        </p:nvSpPr>
        <p:spPr>
          <a:xfrm>
            <a:off x="5486400" y="304800"/>
            <a:ext cx="3261790" cy="369332"/>
          </a:xfrm>
          <a:prstGeom prst="rect">
            <a:avLst/>
          </a:prstGeom>
        </p:spPr>
        <p:txBody>
          <a:bodyPr wrap="none">
            <a:spAutoFit/>
          </a:bodyPr>
          <a:lstStyle/>
          <a:p>
            <a:r>
              <a:rPr lang="lv-LV" smtClean="0"/>
              <a:t>Diskrēto rezistīvo shēmu metode</a:t>
            </a:r>
            <a:endParaRPr lang="lv-LV"/>
          </a:p>
        </p:txBody>
      </p:sp>
      <p:sp>
        <p:nvSpPr>
          <p:cNvPr id="93" name="Down Arrow 92"/>
          <p:cNvSpPr/>
          <p:nvPr/>
        </p:nvSpPr>
        <p:spPr>
          <a:xfrm>
            <a:off x="3657600" y="251460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grpSp>
        <p:nvGrpSpPr>
          <p:cNvPr id="100" name="Group 99"/>
          <p:cNvGrpSpPr/>
          <p:nvPr/>
        </p:nvGrpSpPr>
        <p:grpSpPr>
          <a:xfrm>
            <a:off x="3733800" y="1219200"/>
            <a:ext cx="502189" cy="914400"/>
            <a:chOff x="1312912" y="1774304"/>
            <a:chExt cx="502189" cy="1101915"/>
          </a:xfrm>
        </p:grpSpPr>
        <p:sp>
          <p:nvSpPr>
            <p:cNvPr id="101"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102"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grpSp>
        <p:nvGrpSpPr>
          <p:cNvPr id="103" name="Group 102"/>
          <p:cNvGrpSpPr/>
          <p:nvPr/>
        </p:nvGrpSpPr>
        <p:grpSpPr>
          <a:xfrm>
            <a:off x="2286000" y="1295400"/>
            <a:ext cx="502189" cy="914400"/>
            <a:chOff x="1312912" y="1774304"/>
            <a:chExt cx="502189" cy="1101915"/>
          </a:xfrm>
        </p:grpSpPr>
        <p:sp>
          <p:nvSpPr>
            <p:cNvPr id="105" name="Oval 85"/>
            <p:cNvSpPr>
              <a:spLocks noChangeArrowheads="1"/>
            </p:cNvSpPr>
            <p:nvPr/>
          </p:nvSpPr>
          <p:spPr bwMode="auto">
            <a:xfrm>
              <a:off x="1312912" y="1774304"/>
              <a:ext cx="502189" cy="110191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000" b="0" i="0" u="none" strike="noStrike" cap="none" normalizeH="0" baseline="0" smtClean="0">
                  <a:ln>
                    <a:noFill/>
                  </a:ln>
                  <a:solidFill>
                    <a:schemeClr val="tx1"/>
                  </a:solidFill>
                  <a:effectLst/>
                  <a:latin typeface="Times New Roman" pitchFamily="18" charset="0"/>
                </a:rPr>
                <a:t>I</a:t>
              </a:r>
              <a:endParaRPr kumimoji="0" lang="lv-LV" sz="2000" b="0" i="0" u="none" strike="noStrike" cap="none" normalizeH="0" baseline="0" dirty="0" smtClean="0">
                <a:ln>
                  <a:noFill/>
                </a:ln>
                <a:solidFill>
                  <a:schemeClr val="tx1"/>
                </a:solidFill>
                <a:effectLst/>
                <a:latin typeface="Arial" pitchFamily="34" charset="0"/>
              </a:endParaRPr>
            </a:p>
          </p:txBody>
        </p:sp>
        <p:cxnSp>
          <p:nvCxnSpPr>
            <p:cNvPr id="106" name="AutoShape 86"/>
            <p:cNvCxnSpPr>
              <a:cxnSpLocks noChangeShapeType="1"/>
            </p:cNvCxnSpPr>
            <p:nvPr/>
          </p:nvCxnSpPr>
          <p:spPr bwMode="auto">
            <a:xfrm flipV="1">
              <a:off x="1312912" y="2250001"/>
              <a:ext cx="0" cy="116860"/>
            </a:xfrm>
            <a:prstGeom prst="straightConnector1">
              <a:avLst/>
            </a:prstGeom>
            <a:noFill/>
            <a:ln w="19050">
              <a:solidFill>
                <a:srgbClr val="000000"/>
              </a:solidFill>
              <a:round/>
              <a:headEnd/>
              <a:tailEnd type="triangle" w="med" len="med"/>
            </a:ln>
          </p:spPr>
        </p:cxnSp>
      </p:grpSp>
      <p:sp>
        <p:nvSpPr>
          <p:cNvPr id="92" name="Slide Number Placeholder 91"/>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lv-LV" sz="4000" dirty="0" smtClean="0">
                <a:solidFill>
                  <a:schemeClr val="tx1"/>
                </a:solidFill>
              </a:rPr>
              <a:t>3.4.1. Stāvokļa mainīgo metode.</a:t>
            </a:r>
            <a:endParaRPr lang="lv-LV" sz="4000" dirty="0">
              <a:solidFill>
                <a:schemeClr val="tx1"/>
              </a:solidFill>
            </a:endParaRPr>
          </a:p>
        </p:txBody>
      </p:sp>
      <p:sp>
        <p:nvSpPr>
          <p:cNvPr id="3" name="Content Placeholder 2"/>
          <p:cNvSpPr>
            <a:spLocks noGrp="1"/>
          </p:cNvSpPr>
          <p:nvPr>
            <p:ph idx="1"/>
          </p:nvPr>
        </p:nvSpPr>
        <p:spPr/>
        <p:txBody>
          <a:bodyPr>
            <a:normAutofit/>
          </a:bodyPr>
          <a:lstStyle/>
          <a:p>
            <a:pPr>
              <a:buNone/>
            </a:pPr>
            <a:r>
              <a:rPr lang="lv-LV" dirty="0" smtClean="0"/>
              <a:t>3.4.1.1. Metodes pamatnostādnes.</a:t>
            </a:r>
          </a:p>
          <a:p>
            <a:pPr>
              <a:buNone/>
            </a:pPr>
            <a:r>
              <a:rPr lang="lv-LV" smtClean="0">
                <a:solidFill>
                  <a:srgbClr val="FF0000"/>
                </a:solidFill>
              </a:rPr>
              <a:t>3.4.1.2. </a:t>
            </a:r>
            <a:r>
              <a:rPr lang="lv-LV" dirty="0" smtClean="0">
                <a:solidFill>
                  <a:srgbClr val="FF0000"/>
                </a:solidFill>
              </a:rPr>
              <a:t>RC virknes slēgums.</a:t>
            </a:r>
          </a:p>
          <a:p>
            <a:pPr>
              <a:buNone/>
            </a:pPr>
            <a:r>
              <a:rPr lang="lv-LV" smtClean="0"/>
              <a:t>3.4.1.3. </a:t>
            </a:r>
            <a:r>
              <a:rPr lang="lv-LV" dirty="0" smtClean="0"/>
              <a:t>RLC virknes slēgums.</a:t>
            </a:r>
          </a:p>
          <a:p>
            <a:pPr>
              <a:buNone/>
            </a:pPr>
            <a:r>
              <a:rPr lang="lv-LV" smtClean="0"/>
              <a:t>3.4.1.4. </a:t>
            </a:r>
            <a:r>
              <a:rPr lang="lv-LV" dirty="0" smtClean="0"/>
              <a:t>Sazarota ķēde ar diviem reaktīviem elementiem.</a:t>
            </a:r>
            <a:endParaRPr lang="lv-LV"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6"/>
          <p:cNvGrpSpPr/>
          <p:nvPr/>
        </p:nvGrpSpPr>
        <p:grpSpPr>
          <a:xfrm>
            <a:off x="0" y="0"/>
            <a:ext cx="5346700" cy="3560440"/>
            <a:chOff x="533400" y="0"/>
            <a:chExt cx="5346700" cy="3560440"/>
          </a:xfrm>
        </p:grpSpPr>
        <p:graphicFrame>
          <p:nvGraphicFramePr>
            <p:cNvPr id="71" name="Object 70"/>
            <p:cNvGraphicFramePr>
              <a:graphicFrameLocks noChangeAspect="1"/>
            </p:cNvGraphicFramePr>
            <p:nvPr/>
          </p:nvGraphicFramePr>
          <p:xfrm>
            <a:off x="4114800" y="304800"/>
            <a:ext cx="584200" cy="279400"/>
          </p:xfrm>
          <a:graphic>
            <a:graphicData uri="http://schemas.openxmlformats.org/presentationml/2006/ole">
              <p:oleObj spid="_x0000_s46082" name="Equation" r:id="rId3" imgW="583920" imgH="279360" progId="Equation.3">
                <p:embed/>
              </p:oleObj>
            </a:graphicData>
          </a:graphic>
        </p:graphicFrame>
        <p:graphicFrame>
          <p:nvGraphicFramePr>
            <p:cNvPr id="10" name="Object 9"/>
            <p:cNvGraphicFramePr>
              <a:graphicFrameLocks noChangeAspect="1"/>
            </p:cNvGraphicFramePr>
            <p:nvPr/>
          </p:nvGraphicFramePr>
          <p:xfrm>
            <a:off x="1371600" y="533400"/>
            <a:ext cx="279400" cy="368300"/>
          </p:xfrm>
          <a:graphic>
            <a:graphicData uri="http://schemas.openxmlformats.org/presentationml/2006/ole">
              <p:oleObj spid="_x0000_s46083" name="Equation" r:id="rId4" imgW="279360" imgH="368280" progId="Equation.3">
                <p:embed/>
              </p:oleObj>
            </a:graphicData>
          </a:graphic>
        </p:graphicFrame>
        <p:graphicFrame>
          <p:nvGraphicFramePr>
            <p:cNvPr id="12" name="Object 11"/>
            <p:cNvGraphicFramePr>
              <a:graphicFrameLocks noChangeAspect="1"/>
            </p:cNvGraphicFramePr>
            <p:nvPr/>
          </p:nvGraphicFramePr>
          <p:xfrm>
            <a:off x="838200" y="609600"/>
            <a:ext cx="393700" cy="381000"/>
          </p:xfrm>
          <a:graphic>
            <a:graphicData uri="http://schemas.openxmlformats.org/presentationml/2006/ole">
              <p:oleObj spid="_x0000_s46084" name="Equation" r:id="rId5" imgW="393480" imgH="380880" progId="Equation.3">
                <p:embed/>
              </p:oleObj>
            </a:graphicData>
          </a:graphic>
        </p:graphicFrame>
        <p:cxnSp>
          <p:nvCxnSpPr>
            <p:cNvPr id="14" name="AutoShape 21"/>
            <p:cNvCxnSpPr>
              <a:cxnSpLocks noChangeShapeType="1"/>
            </p:cNvCxnSpPr>
            <p:nvPr/>
          </p:nvCxnSpPr>
          <p:spPr bwMode="auto">
            <a:xfrm>
              <a:off x="3429000" y="1295400"/>
              <a:ext cx="0" cy="1295400"/>
            </a:xfrm>
            <a:prstGeom prst="straightConnector1">
              <a:avLst/>
            </a:prstGeom>
            <a:noFill/>
            <a:ln w="9525">
              <a:solidFill>
                <a:srgbClr val="000000"/>
              </a:solidFill>
              <a:round/>
              <a:headEnd/>
              <a:tailEnd type="triangle" w="med" len="med"/>
            </a:ln>
          </p:spPr>
        </p:cxnSp>
        <p:graphicFrame>
          <p:nvGraphicFramePr>
            <p:cNvPr id="15" name="Object 14"/>
            <p:cNvGraphicFramePr>
              <a:graphicFrameLocks noChangeAspect="1"/>
            </p:cNvGraphicFramePr>
            <p:nvPr/>
          </p:nvGraphicFramePr>
          <p:xfrm>
            <a:off x="2743200" y="1981200"/>
            <a:ext cx="673100" cy="406400"/>
          </p:xfrm>
          <a:graphic>
            <a:graphicData uri="http://schemas.openxmlformats.org/presentationml/2006/ole">
              <p:oleObj spid="_x0000_s46085" name="Equation" r:id="rId6" imgW="672840" imgH="406080" progId="Equation.3">
                <p:embed/>
              </p:oleObj>
            </a:graphicData>
          </a:graphic>
        </p:graphicFrame>
        <p:grpSp>
          <p:nvGrpSpPr>
            <p:cNvPr id="3" name="Group 47"/>
            <p:cNvGrpSpPr/>
            <p:nvPr/>
          </p:nvGrpSpPr>
          <p:grpSpPr>
            <a:xfrm>
              <a:off x="3535030" y="2197453"/>
              <a:ext cx="408940" cy="408826"/>
              <a:chOff x="107504" y="2996952"/>
              <a:chExt cx="408940" cy="408826"/>
            </a:xfrm>
          </p:grpSpPr>
          <p:sp>
            <p:nvSpPr>
              <p:cNvPr id="4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4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cxnSp>
          <p:nvCxnSpPr>
            <p:cNvPr id="18" name="AutoShape 8"/>
            <p:cNvCxnSpPr>
              <a:cxnSpLocks noChangeShapeType="1"/>
            </p:cNvCxnSpPr>
            <p:nvPr/>
          </p:nvCxnSpPr>
          <p:spPr bwMode="auto">
            <a:xfrm flipV="1">
              <a:off x="5287064" y="1041649"/>
              <a:ext cx="0" cy="2158751"/>
            </a:xfrm>
            <a:prstGeom prst="straightConnector1">
              <a:avLst/>
            </a:prstGeom>
            <a:noFill/>
            <a:ln w="28575">
              <a:solidFill>
                <a:srgbClr val="000000"/>
              </a:solidFill>
              <a:round/>
              <a:headEnd type="none" w="med" len="med"/>
              <a:tailEnd type="none" w="med" len="med"/>
            </a:ln>
          </p:spPr>
        </p:cxnSp>
        <p:cxnSp>
          <p:nvCxnSpPr>
            <p:cNvPr id="19" name="AutoShape 8"/>
            <p:cNvCxnSpPr>
              <a:cxnSpLocks noChangeShapeType="1"/>
            </p:cNvCxnSpPr>
            <p:nvPr/>
          </p:nvCxnSpPr>
          <p:spPr bwMode="auto">
            <a:xfrm flipV="1">
              <a:off x="3746376" y="1447800"/>
              <a:ext cx="0" cy="1752600"/>
            </a:xfrm>
            <a:prstGeom prst="straightConnector1">
              <a:avLst/>
            </a:prstGeom>
            <a:noFill/>
            <a:ln w="28575">
              <a:solidFill>
                <a:srgbClr val="000000"/>
              </a:solidFill>
              <a:round/>
              <a:headEnd type="oval"/>
              <a:tailEnd/>
            </a:ln>
          </p:spPr>
        </p:cxnSp>
        <p:cxnSp>
          <p:nvCxnSpPr>
            <p:cNvPr id="20" name="AutoShape 8"/>
            <p:cNvCxnSpPr>
              <a:cxnSpLocks noChangeShapeType="1"/>
            </p:cNvCxnSpPr>
            <p:nvPr/>
          </p:nvCxnSpPr>
          <p:spPr bwMode="auto">
            <a:xfrm flipV="1">
              <a:off x="1037456" y="1041649"/>
              <a:ext cx="0" cy="2158751"/>
            </a:xfrm>
            <a:prstGeom prst="straightConnector1">
              <a:avLst/>
            </a:prstGeom>
            <a:noFill/>
            <a:ln w="28575">
              <a:solidFill>
                <a:srgbClr val="000000"/>
              </a:solidFill>
              <a:round/>
              <a:headEnd/>
              <a:tailEnd/>
            </a:ln>
          </p:spPr>
        </p:cxnSp>
        <p:sp>
          <p:nvSpPr>
            <p:cNvPr id="21" name="Rectangle 15"/>
            <p:cNvSpPr>
              <a:spLocks noChangeArrowheads="1"/>
            </p:cNvSpPr>
            <p:nvPr/>
          </p:nvSpPr>
          <p:spPr bwMode="auto">
            <a:xfrm>
              <a:off x="5181600" y="1412332"/>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2" name="AutoShape 10"/>
            <p:cNvCxnSpPr>
              <a:cxnSpLocks noChangeShapeType="1"/>
            </p:cNvCxnSpPr>
            <p:nvPr/>
          </p:nvCxnSpPr>
          <p:spPr bwMode="auto">
            <a:xfrm>
              <a:off x="1037456" y="3200400"/>
              <a:ext cx="4237188" cy="0"/>
            </a:xfrm>
            <a:prstGeom prst="straightConnector1">
              <a:avLst/>
            </a:prstGeom>
            <a:noFill/>
            <a:ln w="28575">
              <a:solidFill>
                <a:srgbClr val="000000"/>
              </a:solidFill>
              <a:round/>
              <a:headEnd type="none" w="med" len="med"/>
              <a:tailEnd type="none" w="med" len="med"/>
            </a:ln>
          </p:spPr>
        </p:cxnSp>
        <p:cxnSp>
          <p:nvCxnSpPr>
            <p:cNvPr id="25" name="AutoShape 8"/>
            <p:cNvCxnSpPr>
              <a:cxnSpLocks noChangeShapeType="1"/>
            </p:cNvCxnSpPr>
            <p:nvPr/>
          </p:nvCxnSpPr>
          <p:spPr bwMode="auto">
            <a:xfrm>
              <a:off x="3746376" y="1041648"/>
              <a:ext cx="0" cy="526548"/>
            </a:xfrm>
            <a:prstGeom prst="straightConnector1">
              <a:avLst/>
            </a:prstGeom>
            <a:noFill/>
            <a:ln w="28575">
              <a:solidFill>
                <a:srgbClr val="000000"/>
              </a:solidFill>
              <a:round/>
              <a:headEnd type="oval"/>
              <a:tailEnd/>
            </a:ln>
          </p:spPr>
        </p:cxnSp>
        <p:cxnSp>
          <p:nvCxnSpPr>
            <p:cNvPr id="26" name="AutoShape 10"/>
            <p:cNvCxnSpPr>
              <a:cxnSpLocks noChangeShapeType="1"/>
            </p:cNvCxnSpPr>
            <p:nvPr/>
          </p:nvCxnSpPr>
          <p:spPr bwMode="auto">
            <a:xfrm>
              <a:off x="1037456" y="1041648"/>
              <a:ext cx="2620144" cy="0"/>
            </a:xfrm>
            <a:prstGeom prst="straightConnector1">
              <a:avLst/>
            </a:prstGeom>
            <a:noFill/>
            <a:ln w="28575">
              <a:solidFill>
                <a:srgbClr val="000000"/>
              </a:solidFill>
              <a:round/>
              <a:headEnd type="none" w="med" len="med"/>
              <a:tailEnd type="none" w="med" len="med"/>
            </a:ln>
          </p:spPr>
        </p:cxnSp>
        <p:sp>
          <p:nvSpPr>
            <p:cNvPr id="27" name="Rectangle 15"/>
            <p:cNvSpPr>
              <a:spLocks noChangeArrowheads="1"/>
            </p:cNvSpPr>
            <p:nvPr/>
          </p:nvSpPr>
          <p:spPr bwMode="auto">
            <a:xfrm rot="5400000">
              <a:off x="1431789" y="839458"/>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28" name="AutoShape 10"/>
            <p:cNvCxnSpPr>
              <a:cxnSpLocks noChangeShapeType="1"/>
            </p:cNvCxnSpPr>
            <p:nvPr/>
          </p:nvCxnSpPr>
          <p:spPr bwMode="auto">
            <a:xfrm>
              <a:off x="3458344" y="1041648"/>
              <a:ext cx="1825925" cy="0"/>
            </a:xfrm>
            <a:prstGeom prst="straightConnector1">
              <a:avLst/>
            </a:prstGeom>
            <a:noFill/>
            <a:ln w="28575">
              <a:solidFill>
                <a:srgbClr val="000000"/>
              </a:solidFill>
              <a:round/>
              <a:headEnd type="none" w="med" len="med"/>
              <a:tailEnd type="none" w="med" len="med"/>
            </a:ln>
          </p:spPr>
        </p:cxnSp>
        <p:graphicFrame>
          <p:nvGraphicFramePr>
            <p:cNvPr id="29" name="Object 28"/>
            <p:cNvGraphicFramePr>
              <a:graphicFrameLocks noChangeAspect="1"/>
            </p:cNvGraphicFramePr>
            <p:nvPr/>
          </p:nvGraphicFramePr>
          <p:xfrm>
            <a:off x="5431080" y="1401688"/>
            <a:ext cx="317500" cy="368300"/>
          </p:xfrm>
          <a:graphic>
            <a:graphicData uri="http://schemas.openxmlformats.org/presentationml/2006/ole">
              <p:oleObj spid="_x0000_s46086" name="Equation" r:id="rId7" imgW="317160" imgH="368280" progId="Equation.3">
                <p:embed/>
              </p:oleObj>
            </a:graphicData>
          </a:graphic>
        </p:graphicFrame>
        <p:graphicFrame>
          <p:nvGraphicFramePr>
            <p:cNvPr id="30" name="Object 29"/>
            <p:cNvGraphicFramePr>
              <a:graphicFrameLocks noChangeAspect="1"/>
            </p:cNvGraphicFramePr>
            <p:nvPr/>
          </p:nvGraphicFramePr>
          <p:xfrm>
            <a:off x="533400" y="1401688"/>
            <a:ext cx="292100" cy="368300"/>
          </p:xfrm>
          <a:graphic>
            <a:graphicData uri="http://schemas.openxmlformats.org/presentationml/2006/ole">
              <p:oleObj spid="_x0000_s46087" name="Equation" r:id="rId8" imgW="291960" imgH="368280" progId="Equation.3">
                <p:embed/>
              </p:oleObj>
            </a:graphicData>
          </a:graphic>
        </p:graphicFrame>
        <p:sp>
          <p:nvSpPr>
            <p:cNvPr id="31" name="Oval 30"/>
            <p:cNvSpPr/>
            <p:nvPr/>
          </p:nvSpPr>
          <p:spPr>
            <a:xfrm>
              <a:off x="3602360" y="6816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a</a:t>
              </a:r>
              <a:endParaRPr lang="lv-LV"/>
            </a:p>
          </p:txBody>
        </p:sp>
        <p:sp>
          <p:nvSpPr>
            <p:cNvPr id="32" name="Oval 31"/>
            <p:cNvSpPr/>
            <p:nvPr/>
          </p:nvSpPr>
          <p:spPr>
            <a:xfrm>
              <a:off x="3602360" y="3272408"/>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b</a:t>
              </a:r>
              <a:endParaRPr lang="lv-LV"/>
            </a:p>
          </p:txBody>
        </p:sp>
        <p:graphicFrame>
          <p:nvGraphicFramePr>
            <p:cNvPr id="33" name="Object 32"/>
            <p:cNvGraphicFramePr>
              <a:graphicFrameLocks noChangeAspect="1"/>
            </p:cNvGraphicFramePr>
            <p:nvPr/>
          </p:nvGraphicFramePr>
          <p:xfrm>
            <a:off x="5334000" y="2514600"/>
            <a:ext cx="546100" cy="406400"/>
          </p:xfrm>
          <a:graphic>
            <a:graphicData uri="http://schemas.openxmlformats.org/presentationml/2006/ole">
              <p:oleObj spid="_x0000_s46088" name="Equation" r:id="rId9" imgW="545760" imgH="406080" progId="Equation.3">
                <p:embed/>
              </p:oleObj>
            </a:graphicData>
          </a:graphic>
        </p:graphicFrame>
        <p:graphicFrame>
          <p:nvGraphicFramePr>
            <p:cNvPr id="34" name="Object 33"/>
            <p:cNvGraphicFramePr>
              <a:graphicFrameLocks noChangeAspect="1"/>
            </p:cNvGraphicFramePr>
            <p:nvPr/>
          </p:nvGraphicFramePr>
          <p:xfrm>
            <a:off x="3810000" y="2743200"/>
            <a:ext cx="546100" cy="406400"/>
          </p:xfrm>
          <a:graphic>
            <a:graphicData uri="http://schemas.openxmlformats.org/presentationml/2006/ole">
              <p:oleObj spid="_x0000_s46089" name="Equation" r:id="rId10" imgW="545760" imgH="406080" progId="Equation.3">
                <p:embed/>
              </p:oleObj>
            </a:graphicData>
          </a:graphic>
        </p:graphicFrame>
        <p:cxnSp>
          <p:nvCxnSpPr>
            <p:cNvPr id="35" name="AutoShape 21"/>
            <p:cNvCxnSpPr>
              <a:cxnSpLocks noChangeShapeType="1"/>
            </p:cNvCxnSpPr>
            <p:nvPr/>
          </p:nvCxnSpPr>
          <p:spPr bwMode="auto">
            <a:xfrm>
              <a:off x="1037456" y="1041648"/>
              <a:ext cx="216024" cy="0"/>
            </a:xfrm>
            <a:prstGeom prst="straightConnector1">
              <a:avLst/>
            </a:prstGeom>
            <a:noFill/>
            <a:ln w="28575">
              <a:solidFill>
                <a:srgbClr val="000000"/>
              </a:solidFill>
              <a:round/>
              <a:headEnd/>
              <a:tailEnd type="triangle" w="med" len="med"/>
            </a:ln>
          </p:spPr>
        </p:cxnSp>
        <p:cxnSp>
          <p:nvCxnSpPr>
            <p:cNvPr id="37" name="AutoShape 21"/>
            <p:cNvCxnSpPr>
              <a:cxnSpLocks noChangeShapeType="1"/>
            </p:cNvCxnSpPr>
            <p:nvPr/>
          </p:nvCxnSpPr>
          <p:spPr bwMode="auto">
            <a:xfrm rot="5400000">
              <a:off x="5179052" y="2698812"/>
              <a:ext cx="216024" cy="0"/>
            </a:xfrm>
            <a:prstGeom prst="straightConnector1">
              <a:avLst/>
            </a:prstGeom>
            <a:noFill/>
            <a:ln w="28575">
              <a:solidFill>
                <a:srgbClr val="000000"/>
              </a:solidFill>
              <a:round/>
              <a:headEnd/>
              <a:tailEnd type="triangle" w="med" len="med"/>
            </a:ln>
          </p:spPr>
        </p:cxnSp>
        <p:cxnSp>
          <p:nvCxnSpPr>
            <p:cNvPr id="41" name="AutoShape 21"/>
            <p:cNvCxnSpPr>
              <a:cxnSpLocks noChangeShapeType="1"/>
            </p:cNvCxnSpPr>
            <p:nvPr/>
          </p:nvCxnSpPr>
          <p:spPr bwMode="auto">
            <a:xfrm rot="5400000">
              <a:off x="3638364" y="2927412"/>
              <a:ext cx="216024" cy="0"/>
            </a:xfrm>
            <a:prstGeom prst="straightConnector1">
              <a:avLst/>
            </a:prstGeom>
            <a:noFill/>
            <a:ln w="28575">
              <a:solidFill>
                <a:srgbClr val="000000"/>
              </a:solidFill>
              <a:round/>
              <a:headEnd/>
              <a:tailEnd type="triangle" w="med" len="med"/>
            </a:ln>
          </p:spPr>
        </p:cxnSp>
        <p:graphicFrame>
          <p:nvGraphicFramePr>
            <p:cNvPr id="61" name="Object 34"/>
            <p:cNvGraphicFramePr>
              <a:graphicFrameLocks noChangeAspect="1"/>
            </p:cNvGraphicFramePr>
            <p:nvPr/>
          </p:nvGraphicFramePr>
          <p:xfrm>
            <a:off x="2755900" y="0"/>
            <a:ext cx="444500" cy="723900"/>
          </p:xfrm>
          <a:graphic>
            <a:graphicData uri="http://schemas.openxmlformats.org/presentationml/2006/ole">
              <p:oleObj spid="_x0000_s46090" name="Equation" r:id="rId11" imgW="444240" imgH="723600" progId="Equation.3">
                <p:embed/>
              </p:oleObj>
            </a:graphicData>
          </a:graphic>
        </p:graphicFrame>
        <p:cxnSp>
          <p:nvCxnSpPr>
            <p:cNvPr id="65" name="Straight Arrow Connector 64"/>
            <p:cNvCxnSpPr/>
            <p:nvPr/>
          </p:nvCxnSpPr>
          <p:spPr>
            <a:xfrm>
              <a:off x="1981200" y="137160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66" name="Object 27"/>
            <p:cNvGraphicFramePr>
              <a:graphicFrameLocks noChangeAspect="1"/>
            </p:cNvGraphicFramePr>
            <p:nvPr/>
          </p:nvGraphicFramePr>
          <p:xfrm>
            <a:off x="2133600" y="1295400"/>
            <a:ext cx="660400" cy="406400"/>
          </p:xfrm>
          <a:graphic>
            <a:graphicData uri="http://schemas.openxmlformats.org/presentationml/2006/ole">
              <p:oleObj spid="_x0000_s46091" name="Equation" r:id="rId12" imgW="660240" imgH="406080" progId="Equation.3">
                <p:embed/>
              </p:oleObj>
            </a:graphicData>
          </a:graphic>
        </p:graphicFrame>
        <p:graphicFrame>
          <p:nvGraphicFramePr>
            <p:cNvPr id="67" name="Object 33"/>
            <p:cNvGraphicFramePr>
              <a:graphicFrameLocks noChangeAspect="1"/>
            </p:cNvGraphicFramePr>
            <p:nvPr/>
          </p:nvGraphicFramePr>
          <p:xfrm>
            <a:off x="2057400" y="152400"/>
            <a:ext cx="254000" cy="723900"/>
          </p:xfrm>
          <a:graphic>
            <a:graphicData uri="http://schemas.openxmlformats.org/presentationml/2006/ole">
              <p:oleObj spid="_x0000_s46092" name="Equation" r:id="rId13" imgW="253800" imgH="723600" progId="Equation.3">
                <p:embed/>
              </p:oleObj>
            </a:graphicData>
          </a:graphic>
        </p:graphicFrame>
        <p:sp>
          <p:nvSpPr>
            <p:cNvPr id="77" name="Rectangle 15"/>
            <p:cNvSpPr>
              <a:spLocks noChangeArrowheads="1"/>
            </p:cNvSpPr>
            <p:nvPr/>
          </p:nvSpPr>
          <p:spPr bwMode="auto">
            <a:xfrm rot="5400000">
              <a:off x="2087501" y="8394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4" name="Group 47"/>
            <p:cNvGrpSpPr/>
            <p:nvPr/>
          </p:nvGrpSpPr>
          <p:grpSpPr>
            <a:xfrm rot="5400000">
              <a:off x="2667802" y="829377"/>
              <a:ext cx="408940" cy="408826"/>
              <a:chOff x="107504" y="2996952"/>
              <a:chExt cx="408940" cy="408826"/>
            </a:xfrm>
          </p:grpSpPr>
          <p:sp>
            <p:nvSpPr>
              <p:cNvPr id="79"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80"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sp>
          <p:nvSpPr>
            <p:cNvPr id="88" name="Rectangle 15"/>
            <p:cNvSpPr>
              <a:spLocks noChangeArrowheads="1"/>
            </p:cNvSpPr>
            <p:nvPr/>
          </p:nvSpPr>
          <p:spPr bwMode="auto">
            <a:xfrm>
              <a:off x="3626521" y="144780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grpSp>
          <p:nvGrpSpPr>
            <p:cNvPr id="5" name="Group 47"/>
            <p:cNvGrpSpPr/>
            <p:nvPr/>
          </p:nvGrpSpPr>
          <p:grpSpPr>
            <a:xfrm>
              <a:off x="820706" y="1615125"/>
              <a:ext cx="408940" cy="408826"/>
              <a:chOff x="107504" y="2996952"/>
              <a:chExt cx="408940" cy="408826"/>
            </a:xfrm>
          </p:grpSpPr>
          <p:sp>
            <p:nvSpPr>
              <p:cNvPr id="96" name="Oval 27"/>
              <p:cNvSpPr>
                <a:spLocks noChangeArrowheads="1"/>
              </p:cNvSpPr>
              <p:nvPr/>
            </p:nvSpPr>
            <p:spPr bwMode="auto">
              <a:xfrm>
                <a:off x="107504" y="2996952"/>
                <a:ext cx="408940" cy="408826"/>
              </a:xfrm>
              <a:prstGeom prst="ellipse">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round/>
                <a:headEnd/>
                <a:tailEnd/>
              </a:ln>
            </p:spPr>
            <p:txBody>
              <a:bodyPr vert="horz" wrap="square" lIns="91440" tIns="45720" rIns="91440" bIns="45720" numCol="1" anchor="t" anchorCtr="0" compatLnSpc="1">
                <a:prstTxWarp prst="textNoShape">
                  <a:avLst/>
                </a:prstTxWarp>
              </a:bodyPr>
              <a:lstStyle/>
              <a:p>
                <a:endParaRPr lang="lv-LV"/>
              </a:p>
            </p:txBody>
          </p:sp>
          <p:cxnSp>
            <p:nvCxnSpPr>
              <p:cNvPr id="97" name="AutoShape 28"/>
              <p:cNvCxnSpPr>
                <a:cxnSpLocks noChangeShapeType="1"/>
              </p:cNvCxnSpPr>
              <p:nvPr/>
            </p:nvCxnSpPr>
            <p:spPr bwMode="auto">
              <a:xfrm flipV="1">
                <a:off x="324039" y="2996952"/>
                <a:ext cx="0" cy="408826"/>
              </a:xfrm>
              <a:prstGeom prst="straightConnector1">
                <a:avLst/>
              </a:prstGeom>
              <a:noFill/>
              <a:ln w="34925">
                <a:solidFill>
                  <a:srgbClr val="000000"/>
                </a:solidFill>
                <a:round/>
                <a:headEnd/>
                <a:tailEnd type="triangle" w="med" len="med"/>
              </a:ln>
            </p:spPr>
          </p:cxnSp>
        </p:grpSp>
        <p:graphicFrame>
          <p:nvGraphicFramePr>
            <p:cNvPr id="104" name="Object 34"/>
            <p:cNvGraphicFramePr>
              <a:graphicFrameLocks noChangeAspect="1"/>
            </p:cNvGraphicFramePr>
            <p:nvPr/>
          </p:nvGraphicFramePr>
          <p:xfrm>
            <a:off x="3962400" y="2209800"/>
            <a:ext cx="469900" cy="406400"/>
          </p:xfrm>
          <a:graphic>
            <a:graphicData uri="http://schemas.openxmlformats.org/presentationml/2006/ole">
              <p:oleObj spid="_x0000_s46093" name="Equation" r:id="rId14" imgW="469800" imgH="406080" progId="Equation.3">
                <p:embed/>
              </p:oleObj>
            </a:graphicData>
          </a:graphic>
        </p:graphicFrame>
        <p:graphicFrame>
          <p:nvGraphicFramePr>
            <p:cNvPr id="112" name="Object 33"/>
            <p:cNvGraphicFramePr>
              <a:graphicFrameLocks noChangeAspect="1"/>
            </p:cNvGraphicFramePr>
            <p:nvPr/>
          </p:nvGraphicFramePr>
          <p:xfrm>
            <a:off x="3886200" y="1295400"/>
            <a:ext cx="279400" cy="723900"/>
          </p:xfrm>
          <a:graphic>
            <a:graphicData uri="http://schemas.openxmlformats.org/presentationml/2006/ole">
              <p:oleObj spid="_x0000_s46094" name="Equation" r:id="rId15" imgW="279360" imgH="723600" progId="Equation.3">
                <p:embed/>
              </p:oleObj>
            </a:graphicData>
          </a:graphic>
        </p:graphicFrame>
      </p:grpSp>
      <p:graphicFrame>
        <p:nvGraphicFramePr>
          <p:cNvPr id="92" name="Object 91"/>
          <p:cNvGraphicFramePr>
            <a:graphicFrameLocks noChangeAspect="1"/>
          </p:cNvGraphicFramePr>
          <p:nvPr/>
        </p:nvGraphicFramePr>
        <p:xfrm>
          <a:off x="0" y="3657600"/>
          <a:ext cx="4902200" cy="2882900"/>
        </p:xfrm>
        <a:graphic>
          <a:graphicData uri="http://schemas.openxmlformats.org/presentationml/2006/ole">
            <p:oleObj spid="_x0000_s46105" name="Equation" r:id="rId16" imgW="4902120" imgH="2882880" progId="Equation.3">
              <p:embed/>
            </p:oleObj>
          </a:graphicData>
        </a:graphic>
      </p:graphicFrame>
      <p:graphicFrame>
        <p:nvGraphicFramePr>
          <p:cNvPr id="48" name="Object 47"/>
          <p:cNvGraphicFramePr>
            <a:graphicFrameLocks noChangeAspect="1"/>
          </p:cNvGraphicFramePr>
          <p:nvPr/>
        </p:nvGraphicFramePr>
        <p:xfrm>
          <a:off x="5080000" y="3886200"/>
          <a:ext cx="4064000" cy="2590800"/>
        </p:xfrm>
        <a:graphic>
          <a:graphicData uri="http://schemas.openxmlformats.org/presentationml/2006/ole">
            <p:oleObj spid="_x0000_s46107" name="Equation" r:id="rId17" imgW="4063680" imgH="2590560" progId="Equation.3">
              <p:embed/>
            </p:oleObj>
          </a:graphicData>
        </a:graphic>
      </p:graphicFrame>
      <p:cxnSp>
        <p:nvCxnSpPr>
          <p:cNvPr id="50" name="Straight Connector 49"/>
          <p:cNvCxnSpPr/>
          <p:nvPr/>
        </p:nvCxnSpPr>
        <p:spPr>
          <a:xfrm>
            <a:off x="4953000" y="3352800"/>
            <a:ext cx="0" cy="3352800"/>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51" name="Rectangle 50"/>
          <p:cNvSpPr/>
          <p:nvPr/>
        </p:nvSpPr>
        <p:spPr>
          <a:xfrm>
            <a:off x="5486400" y="304800"/>
            <a:ext cx="3261790" cy="369332"/>
          </a:xfrm>
          <a:prstGeom prst="rect">
            <a:avLst/>
          </a:prstGeom>
        </p:spPr>
        <p:txBody>
          <a:bodyPr wrap="none">
            <a:spAutoFit/>
          </a:bodyPr>
          <a:lstStyle/>
          <a:p>
            <a:r>
              <a:rPr lang="lv-LV" smtClean="0"/>
              <a:t>Diskrēto rezistīvo shēmu metode</a:t>
            </a:r>
            <a:endParaRPr lang="lv-LV"/>
          </a:p>
        </p:txBody>
      </p:sp>
      <p:cxnSp>
        <p:nvCxnSpPr>
          <p:cNvPr id="53" name="Straight Arrow Connector 52"/>
          <p:cNvCxnSpPr>
            <a:stCxn id="54" idx="1"/>
          </p:cNvCxnSpPr>
          <p:nvPr/>
        </p:nvCxnSpPr>
        <p:spPr>
          <a:xfrm flipH="1">
            <a:off x="5410200" y="2255461"/>
            <a:ext cx="1371600" cy="1783139"/>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6781800" y="685800"/>
            <a:ext cx="2133600" cy="3139321"/>
          </a:xfrm>
          <a:prstGeom prst="rect">
            <a:avLst/>
          </a:prstGeom>
          <a:noFill/>
          <a:ln w="28575">
            <a:solidFill>
              <a:srgbClr val="FF0000"/>
            </a:solidFill>
          </a:ln>
        </p:spPr>
        <p:txBody>
          <a:bodyPr wrap="square" rtlCol="0">
            <a:spAutoFit/>
          </a:bodyPr>
          <a:lstStyle/>
          <a:p>
            <a:r>
              <a:rPr lang="lv-LV" smtClean="0"/>
              <a:t>Eilera netiešā algoritma (n+1)-jā solī funkcijas vērtību izvēlas (n+1)-ā laika intervāla beigās[t=(n+1)*h]. Pēc šīs izteiksmes pirmo i4 vērtību var atrast laika momentā t=h, t.i., ja n=0.</a:t>
            </a:r>
          </a:p>
        </p:txBody>
      </p:sp>
      <p:sp>
        <p:nvSpPr>
          <p:cNvPr id="52" name="Slide Number Placeholder 51"/>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657600" y="11668"/>
            <a:ext cx="5486400" cy="369332"/>
          </a:xfrm>
          <a:prstGeom prst="rect">
            <a:avLst/>
          </a:prstGeom>
        </p:spPr>
        <p:txBody>
          <a:bodyPr wrap="square">
            <a:spAutoFit/>
          </a:bodyPr>
          <a:lstStyle/>
          <a:p>
            <a:pPr>
              <a:buNone/>
            </a:pPr>
            <a:r>
              <a:rPr lang="lv-LV" smtClean="0"/>
              <a:t>3.4.2.2. Sazarota ķēde ar diviem reaktīviem elementiem.</a:t>
            </a:r>
          </a:p>
        </p:txBody>
      </p:sp>
      <p:sp>
        <p:nvSpPr>
          <p:cNvPr id="4" name="Rectangle 3"/>
          <p:cNvSpPr/>
          <p:nvPr/>
        </p:nvSpPr>
        <p:spPr>
          <a:xfrm>
            <a:off x="7848600" y="2590800"/>
            <a:ext cx="1143000" cy="1200329"/>
          </a:xfrm>
          <a:prstGeom prst="rect">
            <a:avLst/>
          </a:prstGeom>
        </p:spPr>
        <p:txBody>
          <a:bodyPr wrap="square">
            <a:spAutoFit/>
          </a:bodyPr>
          <a:lstStyle/>
          <a:p>
            <a:r>
              <a:rPr lang="lv-LV" smtClean="0"/>
              <a:t>Diskrēto rezistīvo shēmu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5234"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35000" y="463550"/>
          <a:ext cx="647700" cy="368300"/>
        </p:xfrm>
        <a:graphic>
          <a:graphicData uri="http://schemas.openxmlformats.org/presentationml/2006/ole">
            <p:oleObj spid="_x0000_s95235" name="Equation" r:id="rId5" imgW="647640" imgH="368280" progId="Equation.3">
              <p:embed/>
            </p:oleObj>
          </a:graphicData>
        </a:graphic>
      </p:graphicFrame>
      <p:graphicFrame>
        <p:nvGraphicFramePr>
          <p:cNvPr id="95236" name="Object 4"/>
          <p:cNvGraphicFramePr>
            <a:graphicFrameLocks noChangeAspect="1"/>
          </p:cNvGraphicFramePr>
          <p:nvPr/>
        </p:nvGraphicFramePr>
        <p:xfrm>
          <a:off x="762000" y="1828800"/>
          <a:ext cx="3619500" cy="406400"/>
        </p:xfrm>
        <a:graphic>
          <a:graphicData uri="http://schemas.openxmlformats.org/presentationml/2006/ole">
            <p:oleObj spid="_x0000_s95236" name="Equation" r:id="rId6" imgW="3619440" imgH="406080" progId="Equation.3">
              <p:embed/>
            </p:oleObj>
          </a:graphicData>
        </a:graphic>
      </p:graphicFrame>
      <p:graphicFrame>
        <p:nvGraphicFramePr>
          <p:cNvPr id="95237" name="Object 5"/>
          <p:cNvGraphicFramePr>
            <a:graphicFrameLocks noChangeAspect="1"/>
          </p:cNvGraphicFramePr>
          <p:nvPr/>
        </p:nvGraphicFramePr>
        <p:xfrm>
          <a:off x="3048000" y="4533900"/>
          <a:ext cx="4254500" cy="762000"/>
        </p:xfrm>
        <a:graphic>
          <a:graphicData uri="http://schemas.openxmlformats.org/presentationml/2006/ole">
            <p:oleObj spid="_x0000_s95237" name="Equation" r:id="rId7" imgW="4254480" imgH="761760" progId="Equation.3">
              <p:embed/>
            </p:oleObj>
          </a:graphicData>
        </a:graphic>
      </p:graphicFrame>
      <p:cxnSp>
        <p:nvCxnSpPr>
          <p:cNvPr id="11" name="Straight Arrow Connector 10"/>
          <p:cNvCxnSpPr/>
          <p:nvPr/>
        </p:nvCxnSpPr>
        <p:spPr>
          <a:xfrm flipH="1">
            <a:off x="3733800" y="5410200"/>
            <a:ext cx="228600" cy="685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95238" name="Object 6"/>
          <p:cNvGraphicFramePr>
            <a:graphicFrameLocks noChangeAspect="1"/>
          </p:cNvGraphicFramePr>
          <p:nvPr/>
        </p:nvGraphicFramePr>
        <p:xfrm>
          <a:off x="7696200" y="2057400"/>
          <a:ext cx="1308100" cy="330200"/>
        </p:xfrm>
        <a:graphic>
          <a:graphicData uri="http://schemas.openxmlformats.org/presentationml/2006/ole">
            <p:oleObj spid="_x0000_s95238" name="Equation" r:id="rId8" imgW="1307880" imgH="330120" progId="Equation.3">
              <p:embed/>
            </p:oleObj>
          </a:graphicData>
        </a:graphic>
      </p:graphicFrame>
      <p:sp>
        <p:nvSpPr>
          <p:cNvPr id="12" name="Rounded Rectangle 11"/>
          <p:cNvSpPr/>
          <p:nvPr/>
        </p:nvSpPr>
        <p:spPr>
          <a:xfrm>
            <a:off x="1447800" y="2514600"/>
            <a:ext cx="5943600" cy="14478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lv-LV" smtClean="0"/>
              <a:t>Prasītā pārejas procesa strāva i4(t) nav stāvokļa mainīgais. Tādēļ nav zināma tās vērtība i4(0) pirmajā brīdī pēc komutācijas!</a:t>
            </a:r>
          </a:p>
          <a:p>
            <a:pPr marL="342900" indent="-342900"/>
            <a:r>
              <a:rPr lang="lv-LV" smtClean="0"/>
              <a:t>Eilera netiešajā algoritmā pirmo i4(t) vērtību var atrast laika momentā t=h, t.i., ja n=0!</a:t>
            </a:r>
          </a:p>
        </p:txBody>
      </p:sp>
      <p:sp>
        <p:nvSpPr>
          <p:cNvPr id="13" name="Rounded Rectangle 12"/>
          <p:cNvSpPr/>
          <p:nvPr/>
        </p:nvSpPr>
        <p:spPr>
          <a:xfrm>
            <a:off x="1219200" y="5334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mtClean="0"/>
              <a:t>Lai atrastu i4(0), nepieciešams atrisināt shēmas diferenciālvienādojumu sistēmu laika momentā t=0, taču tas īsti neiederās skaitlisko metožu būtībā!  Bez tam, samazinot soli h, samazinās arī vajadzība pēc  i4(0) vispār (skat. nākamos grafikus!)</a:t>
            </a:r>
            <a:endParaRPr lang="lv-LV"/>
          </a:p>
        </p:txBody>
      </p:sp>
      <p:sp>
        <p:nvSpPr>
          <p:cNvPr id="14" name="Down Arrow 13"/>
          <p:cNvSpPr/>
          <p:nvPr/>
        </p:nvSpPr>
        <p:spPr>
          <a:xfrm>
            <a:off x="5791200" y="1828800"/>
            <a:ext cx="484632" cy="6736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cxnSp>
        <p:nvCxnSpPr>
          <p:cNvPr id="16" name="Straight Arrow Connector 15"/>
          <p:cNvCxnSpPr/>
          <p:nvPr/>
        </p:nvCxnSpPr>
        <p:spPr>
          <a:xfrm flipH="1" flipV="1">
            <a:off x="914400" y="24384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4" name="Rectangle 3"/>
          <p:cNvSpPr/>
          <p:nvPr/>
        </p:nvSpPr>
        <p:spPr>
          <a:xfrm>
            <a:off x="7848600" y="2590800"/>
            <a:ext cx="1143000" cy="1200329"/>
          </a:xfrm>
          <a:prstGeom prst="rect">
            <a:avLst/>
          </a:prstGeom>
        </p:spPr>
        <p:txBody>
          <a:bodyPr wrap="square">
            <a:spAutoFit/>
          </a:bodyPr>
          <a:lstStyle/>
          <a:p>
            <a:r>
              <a:rPr lang="lv-LV" smtClean="0"/>
              <a:t>Diskrēto rezistīvo shēmu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6258"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35000" y="463550"/>
          <a:ext cx="647700" cy="368300"/>
        </p:xfrm>
        <a:graphic>
          <a:graphicData uri="http://schemas.openxmlformats.org/presentationml/2006/ole">
            <p:oleObj spid="_x0000_s96259" name="Equation" r:id="rId5" imgW="647640" imgH="368280" progId="Equation.3">
              <p:embed/>
            </p:oleObj>
          </a:graphicData>
        </a:graphic>
      </p:graphicFrame>
      <p:graphicFrame>
        <p:nvGraphicFramePr>
          <p:cNvPr id="96260" name="Object 4"/>
          <p:cNvGraphicFramePr>
            <a:graphicFrameLocks noChangeAspect="1"/>
          </p:cNvGraphicFramePr>
          <p:nvPr/>
        </p:nvGraphicFramePr>
        <p:xfrm>
          <a:off x="7689850" y="2057400"/>
          <a:ext cx="1320800" cy="330200"/>
        </p:xfrm>
        <a:graphic>
          <a:graphicData uri="http://schemas.openxmlformats.org/presentationml/2006/ole">
            <p:oleObj spid="_x0000_s96260" name="Equation" r:id="rId6" imgW="1320480" imgH="330120" progId="Equation.3">
              <p:embed/>
            </p:oleObj>
          </a:graphicData>
        </a:graphic>
      </p:graphicFrame>
      <p:sp>
        <p:nvSpPr>
          <p:cNvPr id="11" name="Rounded Rectangle 10"/>
          <p:cNvSpPr/>
          <p:nvPr/>
        </p:nvSpPr>
        <p:spPr>
          <a:xfrm>
            <a:off x="1219200" y="5334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Samazinot soli h, laiks t=h, kurā tiek aprēķināta pirmā i4(t) vērtība, arvien vairāk pietuvojās momentam t=0!</a:t>
            </a:r>
          </a:p>
          <a:p>
            <a:pPr algn="ctr"/>
            <a:endParaRPr lang="lv-LV"/>
          </a:p>
        </p:txBody>
      </p:sp>
      <p:cxnSp>
        <p:nvCxnSpPr>
          <p:cNvPr id="13" name="Straight Arrow Connector 12"/>
          <p:cNvCxnSpPr/>
          <p:nvPr/>
        </p:nvCxnSpPr>
        <p:spPr>
          <a:xfrm flipH="1">
            <a:off x="685800" y="1371600"/>
            <a:ext cx="6096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Slide Number Placeholder 1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p:nvPr/>
        </p:nvPicPr>
        <p:blipFill>
          <a:blip r:embed="rId3" cstate="print"/>
          <a:srcRect/>
          <a:stretch>
            <a:fillRect/>
          </a:stretch>
        </p:blipFill>
        <p:spPr bwMode="auto">
          <a:xfrm>
            <a:off x="0" y="1"/>
            <a:ext cx="9143999" cy="6858000"/>
          </a:xfrm>
          <a:prstGeom prst="rect">
            <a:avLst/>
          </a:prstGeom>
          <a:noFill/>
          <a:ln w="9525">
            <a:noFill/>
            <a:miter lim="800000"/>
            <a:headEnd/>
            <a:tailEnd/>
          </a:ln>
        </p:spPr>
      </p:pic>
      <p:sp>
        <p:nvSpPr>
          <p:cNvPr id="3" name="Rectangle 2"/>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4" name="Rectangle 3"/>
          <p:cNvSpPr/>
          <p:nvPr/>
        </p:nvSpPr>
        <p:spPr>
          <a:xfrm>
            <a:off x="7848600" y="2590800"/>
            <a:ext cx="1143000" cy="1200329"/>
          </a:xfrm>
          <a:prstGeom prst="rect">
            <a:avLst/>
          </a:prstGeom>
        </p:spPr>
        <p:txBody>
          <a:bodyPr wrap="square">
            <a:spAutoFit/>
          </a:bodyPr>
          <a:lstStyle/>
          <a:p>
            <a:r>
              <a:rPr lang="lv-LV" smtClean="0"/>
              <a:t>Diskrēto rezistīvo shēmu metode</a:t>
            </a:r>
            <a:endParaRPr lang="lv-LV"/>
          </a:p>
        </p:txBody>
      </p:sp>
      <p:graphicFrame>
        <p:nvGraphicFramePr>
          <p:cNvPr id="5" name="Object 10"/>
          <p:cNvGraphicFramePr>
            <a:graphicFrameLocks noChangeAspect="1"/>
          </p:cNvGraphicFramePr>
          <p:nvPr/>
        </p:nvGraphicFramePr>
        <p:xfrm>
          <a:off x="8459788" y="5824538"/>
          <a:ext cx="411162" cy="293687"/>
        </p:xfrm>
        <a:graphic>
          <a:graphicData uri="http://schemas.openxmlformats.org/presentationml/2006/ole">
            <p:oleObj spid="_x0000_s97282" name="Equation" r:id="rId4" imgW="482400" imgH="342720" progId="Equation.3">
              <p:embed/>
            </p:oleObj>
          </a:graphicData>
        </a:graphic>
      </p:graphicFrame>
      <p:cxnSp>
        <p:nvCxnSpPr>
          <p:cNvPr id="6" name="Straight Arrow Connector 5"/>
          <p:cNvCxnSpPr/>
          <p:nvPr/>
        </p:nvCxnSpPr>
        <p:spPr>
          <a:xfrm>
            <a:off x="7848600" y="6210701"/>
            <a:ext cx="914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 name="Object 1"/>
          <p:cNvGraphicFramePr>
            <a:graphicFrameLocks noChangeAspect="1"/>
          </p:cNvGraphicFramePr>
          <p:nvPr/>
        </p:nvGraphicFramePr>
        <p:xfrm>
          <a:off x="635000" y="463550"/>
          <a:ext cx="647700" cy="368300"/>
        </p:xfrm>
        <a:graphic>
          <a:graphicData uri="http://schemas.openxmlformats.org/presentationml/2006/ole">
            <p:oleObj spid="_x0000_s97283" name="Equation" r:id="rId5" imgW="647640" imgH="368280" progId="Equation.3">
              <p:embed/>
            </p:oleObj>
          </a:graphicData>
        </a:graphic>
      </p:graphicFrame>
      <p:graphicFrame>
        <p:nvGraphicFramePr>
          <p:cNvPr id="97284" name="Object 4"/>
          <p:cNvGraphicFramePr>
            <a:graphicFrameLocks noChangeAspect="1"/>
          </p:cNvGraphicFramePr>
          <p:nvPr/>
        </p:nvGraphicFramePr>
        <p:xfrm>
          <a:off x="7613650" y="2057400"/>
          <a:ext cx="1473200" cy="330200"/>
        </p:xfrm>
        <a:graphic>
          <a:graphicData uri="http://schemas.openxmlformats.org/presentationml/2006/ole">
            <p:oleObj spid="_x0000_s97284" name="Equation" r:id="rId6" imgW="1473120" imgH="330120" progId="Equation.3">
              <p:embed/>
            </p:oleObj>
          </a:graphicData>
        </a:graphic>
      </p:graphicFrame>
      <p:sp>
        <p:nvSpPr>
          <p:cNvPr id="11" name="Rounded Rectangle 10"/>
          <p:cNvSpPr/>
          <p:nvPr/>
        </p:nvSpPr>
        <p:spPr>
          <a:xfrm>
            <a:off x="2438400" y="2743200"/>
            <a:ext cx="3581400" cy="2057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Šajā grafikā pie soļa h=0,0002s ir grūti pamanīt, ka iztrūkst i4(t) vērtība laika momentā t=0. Bez tam, ir skaidri redzams, ka i4(t) grafiks  laika momentā t=0 tiecās uz vērtību i4(0)=10A. Tāda tā bija arī klasiskajā metodē.</a:t>
            </a:r>
            <a:endParaRPr lang="lv-LV"/>
          </a:p>
        </p:txBody>
      </p:sp>
      <p:cxnSp>
        <p:nvCxnSpPr>
          <p:cNvPr id="12" name="Straight Arrow Connector 11"/>
          <p:cNvCxnSpPr>
            <a:stCxn id="11" idx="1"/>
          </p:cNvCxnSpPr>
          <p:nvPr/>
        </p:nvCxnSpPr>
        <p:spPr>
          <a:xfrm flipH="1" flipV="1">
            <a:off x="609600" y="762000"/>
            <a:ext cx="1828800" cy="3009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1219200" y="533400"/>
            <a:ext cx="65532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Samazinot soli h, laiks t=h, kurā tiek aprēķināta pirmā i4(t) vērtība, arvien vairāk pietuvojās momentam t=0!</a:t>
            </a:r>
          </a:p>
          <a:p>
            <a:pPr algn="ctr"/>
            <a:endParaRPr lang="lv-LV"/>
          </a:p>
        </p:txBody>
      </p:sp>
      <p:cxnSp>
        <p:nvCxnSpPr>
          <p:cNvPr id="15" name="Straight Arrow Connector 14"/>
          <p:cNvCxnSpPr/>
          <p:nvPr/>
        </p:nvCxnSpPr>
        <p:spPr>
          <a:xfrm flipH="1" flipV="1">
            <a:off x="838200" y="914400"/>
            <a:ext cx="3810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3" cstate="print"/>
          <a:srcRect l="35215" t="13737" r="20359" b="24682"/>
          <a:stretch>
            <a:fillRect/>
          </a:stretch>
        </p:blipFill>
        <p:spPr bwMode="auto">
          <a:xfrm>
            <a:off x="0" y="0"/>
            <a:ext cx="6981047" cy="6867912"/>
          </a:xfrm>
          <a:prstGeom prst="rect">
            <a:avLst/>
          </a:prstGeom>
          <a:noFill/>
          <a:ln w="9525">
            <a:noFill/>
            <a:miter lim="800000"/>
            <a:headEnd/>
            <a:tailEnd/>
          </a:ln>
        </p:spPr>
      </p:pic>
      <p:sp>
        <p:nvSpPr>
          <p:cNvPr id="3" name="Rectangle 2"/>
          <p:cNvSpPr/>
          <p:nvPr/>
        </p:nvSpPr>
        <p:spPr>
          <a:xfrm>
            <a:off x="3657600" y="0"/>
            <a:ext cx="5486400" cy="369332"/>
          </a:xfrm>
          <a:prstGeom prst="rect">
            <a:avLst/>
          </a:prstGeom>
        </p:spPr>
        <p:txBody>
          <a:bodyPr wrap="square">
            <a:spAutoFit/>
          </a:bodyPr>
          <a:lstStyle/>
          <a:p>
            <a:pPr>
              <a:buNone/>
            </a:pPr>
            <a:r>
              <a:rPr lang="lv-LV" smtClean="0"/>
              <a:t>3.4.2.2. Sazarota ķēde ar diviem reaktīviem elementiem.</a:t>
            </a:r>
          </a:p>
        </p:txBody>
      </p:sp>
      <p:sp>
        <p:nvSpPr>
          <p:cNvPr id="4" name="Rectangle 3"/>
          <p:cNvSpPr/>
          <p:nvPr/>
        </p:nvSpPr>
        <p:spPr>
          <a:xfrm>
            <a:off x="5638800" y="304800"/>
            <a:ext cx="3505200" cy="369332"/>
          </a:xfrm>
          <a:prstGeom prst="rect">
            <a:avLst/>
          </a:prstGeom>
        </p:spPr>
        <p:txBody>
          <a:bodyPr wrap="square">
            <a:spAutoFit/>
          </a:bodyPr>
          <a:lstStyle/>
          <a:p>
            <a:r>
              <a:rPr lang="lv-LV" smtClean="0"/>
              <a:t>Diskrēto rezistīvo shēmu metode</a:t>
            </a:r>
            <a:endParaRPr lang="lv-LV"/>
          </a:p>
        </p:txBody>
      </p:sp>
      <p:graphicFrame>
        <p:nvGraphicFramePr>
          <p:cNvPr id="98306" name="Object 2"/>
          <p:cNvGraphicFramePr>
            <a:graphicFrameLocks noChangeAspect="1"/>
          </p:cNvGraphicFramePr>
          <p:nvPr/>
        </p:nvGraphicFramePr>
        <p:xfrm>
          <a:off x="5486400" y="762000"/>
          <a:ext cx="3276600" cy="3378463"/>
        </p:xfrm>
        <a:graphic>
          <a:graphicData uri="http://schemas.openxmlformats.org/presentationml/2006/ole">
            <p:oleObj spid="_x0000_s98306" name="Equation" r:id="rId4" imgW="4902120" imgH="5054400" progId="Equation.3">
              <p:embed/>
            </p:oleObj>
          </a:graphicData>
        </a:graphic>
      </p:graphicFrame>
      <p:graphicFrame>
        <p:nvGraphicFramePr>
          <p:cNvPr id="98307" name="Object 3"/>
          <p:cNvGraphicFramePr>
            <a:graphicFrameLocks noChangeAspect="1"/>
          </p:cNvGraphicFramePr>
          <p:nvPr/>
        </p:nvGraphicFramePr>
        <p:xfrm>
          <a:off x="5105400" y="6248400"/>
          <a:ext cx="3619500" cy="406400"/>
        </p:xfrm>
        <a:graphic>
          <a:graphicData uri="http://schemas.openxmlformats.org/presentationml/2006/ole">
            <p:oleObj spid="_x0000_s98307" name="Equation" r:id="rId5" imgW="3619440" imgH="406080" progId="Equation.3">
              <p:embed/>
            </p:oleObj>
          </a:graphicData>
        </a:graphic>
      </p:graphicFrame>
      <p:sp>
        <p:nvSpPr>
          <p:cNvPr id="7" name="TextBox 6"/>
          <p:cNvSpPr txBox="1"/>
          <p:nvPr/>
        </p:nvSpPr>
        <p:spPr>
          <a:xfrm>
            <a:off x="2895600" y="6324600"/>
            <a:ext cx="1696875" cy="369332"/>
          </a:xfrm>
          <a:prstGeom prst="rect">
            <a:avLst/>
          </a:prstGeom>
          <a:noFill/>
        </p:spPr>
        <p:txBody>
          <a:bodyPr wrap="none" rtlCol="0">
            <a:spAutoFit/>
          </a:bodyPr>
          <a:lstStyle/>
          <a:p>
            <a:r>
              <a:rPr lang="lv-LV" smtClean="0"/>
              <a:t>Klasiskā metode</a:t>
            </a:r>
            <a:endParaRPr lang="lv-LV"/>
          </a:p>
        </p:txBody>
      </p:sp>
      <p:sp>
        <p:nvSpPr>
          <p:cNvPr id="8" name="Right Arrow 7"/>
          <p:cNvSpPr/>
          <p:nvPr/>
        </p:nvSpPr>
        <p:spPr>
          <a:xfrm>
            <a:off x="4648200" y="62484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9" name="Down Arrow 8"/>
          <p:cNvSpPr/>
          <p:nvPr/>
        </p:nvSpPr>
        <p:spPr>
          <a:xfrm rot="2417861">
            <a:off x="7910362" y="646361"/>
            <a:ext cx="484632" cy="3688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1" name="Rounded Rectangle 10"/>
          <p:cNvSpPr/>
          <p:nvPr/>
        </p:nvSpPr>
        <p:spPr>
          <a:xfrm>
            <a:off x="3352800" y="2286000"/>
            <a:ext cx="1524000" cy="1143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Meklējamā funkcija (netiešais algoritms)</a:t>
            </a:r>
            <a:endParaRPr lang="lv-LV"/>
          </a:p>
        </p:txBody>
      </p:sp>
      <p:sp>
        <p:nvSpPr>
          <p:cNvPr id="12" name="Right Arrow 11"/>
          <p:cNvSpPr/>
          <p:nvPr/>
        </p:nvSpPr>
        <p:spPr>
          <a:xfrm>
            <a:off x="4953000" y="2667000"/>
            <a:ext cx="3688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Slide Number Placeholder 12"/>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94305"/>
          </a:xfrm>
          <a:prstGeom prst="rect">
            <a:avLst/>
          </a:prstGeom>
          <a:noFill/>
        </p:spPr>
        <p:txBody>
          <a:bodyPr wrap="square" rtlCol="0">
            <a:spAutoFit/>
          </a:bodyPr>
          <a:lstStyle/>
          <a:p>
            <a:r>
              <a:rPr lang="lv-LV" smtClean="0">
                <a:solidFill>
                  <a:srgbClr val="FF0000"/>
                </a:solidFill>
              </a:rPr>
              <a:t>Ķēžu teorijas 2. mājas darba uzdevuma papildinājums ar diviem papildpunktiem</a:t>
            </a:r>
            <a:r>
              <a:rPr lang="lv-LV" smtClean="0"/>
              <a:t>:</a:t>
            </a:r>
          </a:p>
          <a:p>
            <a:pPr marL="449263" indent="-449263"/>
            <a:r>
              <a:rPr lang="lv-LV" smtClean="0"/>
              <a:t>P1.	Atrast pārejas procesa līkni ar stāvokļa mainīgo metodi, skaitliskajam aprēķinam izmantojot Eilera tiešo un netiešo algoritmus. Darba kārtība:</a:t>
            </a:r>
          </a:p>
          <a:p>
            <a:pPr marL="800100" lvl="1" indent="-342900">
              <a:buFont typeface="+mj-lt"/>
              <a:buAutoNum type="arabicPeriod"/>
            </a:pPr>
            <a:r>
              <a:rPr lang="lv-LV" smtClean="0"/>
              <a:t>Shēmai sastāda stāvokļa mainīgo vienādojumu sistēmu normālformā.</a:t>
            </a:r>
          </a:p>
          <a:p>
            <a:pPr marL="800100" lvl="1" indent="-342900">
              <a:buFont typeface="+mj-lt"/>
              <a:buAutoNum type="arabicPeriod"/>
            </a:pPr>
            <a:r>
              <a:rPr lang="lv-LV" smtClean="0"/>
              <a:t>Ar jebkuru datorprogrammu, kura pieļauj cikliskus aprēķinus, izveidot iteratīva procesa aprakstu.</a:t>
            </a:r>
          </a:p>
          <a:p>
            <a:pPr marL="800100" lvl="1" indent="-342900">
              <a:buFont typeface="+mj-lt"/>
              <a:buAutoNum type="arabicPeriod"/>
            </a:pPr>
            <a:r>
              <a:rPr lang="lv-LV" smtClean="0"/>
              <a:t>Integrēšanas soļa lielums h jāizvēlās tāds, pie kura pārejas procesa līknes, kuras veidotas ar abiem Eilera algoritmiem, satuvinātos gandrīz kopā. </a:t>
            </a:r>
          </a:p>
          <a:p>
            <a:pPr marL="800100" lvl="1" indent="-342900">
              <a:buFont typeface="+mj-lt"/>
              <a:buAutoNum type="arabicPeriod"/>
            </a:pPr>
            <a:r>
              <a:rPr lang="lv-LV" smtClean="0"/>
              <a:t>Darba protokolā jāparāda izvedums stāvokļa mainīgo vienādojumu sistēmai normālformā no shēmas pēckomutācijas diferenciālvienādojumiem, kādi tie tika sastādīti klasiskajā metodē. Jāizsaka arī lielums, kuram rēķina pārejas procesu.</a:t>
            </a:r>
          </a:p>
          <a:p>
            <a:pPr marL="800100" lvl="1" indent="-342900">
              <a:buFont typeface="+mj-lt"/>
              <a:buAutoNum type="arabicPeriod"/>
            </a:pPr>
            <a:r>
              <a:rPr lang="lv-LV" smtClean="0"/>
              <a:t>Darba protokolam jāsatur iteratīvā procesa programmas izdruka, bet pašai programmai jābūt pieejamai digitālā formā zibatmiņā.</a:t>
            </a:r>
          </a:p>
          <a:p>
            <a:pPr marL="800100" lvl="1" indent="-342900">
              <a:buFont typeface="+mj-lt"/>
              <a:buAutoNum type="arabicPeriod"/>
            </a:pPr>
            <a:r>
              <a:rPr lang="lv-LV" smtClean="0"/>
              <a:t>Darba protokolam jāpievieno pārejas procesa līkņu datorizdrukas ar tādu integrēšanas soli, kurš apmierina 3. punkta nosacījumus. Abas skaitliskā aprēķina līknes jāpapildina ar  precīzu pārejas procesa līkni, veidotu pēc klasiskajā metodē iegūtās izteiksmes. Visas  šajā punktā veidotās trīs līknes uzzīmēt vienā grafikā.</a:t>
            </a:r>
          </a:p>
          <a:p>
            <a:pPr marL="800100" lvl="1" indent="-342900">
              <a:buFont typeface="+mj-lt"/>
              <a:buAutoNum type="arabicPeriod"/>
            </a:pPr>
            <a:r>
              <a:rPr lang="lv-LV" smtClean="0"/>
              <a:t>Darba protokolam jāpievieno arī pārejas procesa līkņu datorizdrukas ar tādu integrēšanas soli, kurš ir vairākas reizes lielāks kā iepriekšējā punktā (solim h jābūt tādam, lai līknes, kuras veidotas  ar abiem Eilera algoritmiem, jūtami atšķirtos viena no otras). Abas skaitliskā aprēķina līknes jāpapildina ar  precīzu pārejas procesa līkni, veidotu pēc klasiskajā metodē iegūtās izteiksmes. Visas  šajā punktā veidotās trīs līknes uzzīmēt vienā grafikā.</a:t>
            </a:r>
          </a:p>
          <a:p>
            <a:pPr marL="449263" indent="-449263"/>
            <a:r>
              <a:rPr lang="lv-LV" smtClean="0"/>
              <a:t>P2.	Atrast pārejas procesa līkni ar diskrēto rezistīvo shēmu metodi, skaitliskajam aprēķinam izmantojot Eilera netiešo algoritmu (skat. nākamo slaidu!)</a:t>
            </a:r>
          </a:p>
          <a:p>
            <a:pPr marL="342900" indent="-342900">
              <a:buFont typeface="+mj-lt"/>
              <a:buAutoNum type="arabicPeriod"/>
            </a:pPr>
            <a:endParaRPr lang="lv-LV"/>
          </a:p>
        </p:txBody>
      </p:sp>
      <p:sp>
        <p:nvSpPr>
          <p:cNvPr id="3" name="Slide Number Placeholder 2"/>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94305"/>
          </a:xfrm>
          <a:prstGeom prst="rect">
            <a:avLst/>
          </a:prstGeom>
          <a:noFill/>
        </p:spPr>
        <p:txBody>
          <a:bodyPr wrap="square" rtlCol="0">
            <a:spAutoFit/>
          </a:bodyPr>
          <a:lstStyle/>
          <a:p>
            <a:r>
              <a:rPr lang="lv-LV" smtClean="0">
                <a:solidFill>
                  <a:srgbClr val="FF0000"/>
                </a:solidFill>
              </a:rPr>
              <a:t>Ķēžu teorijas 2. mājas darba uzdevuma papildinājums ar diviem papildpunktiem</a:t>
            </a:r>
            <a:r>
              <a:rPr lang="lv-LV" smtClean="0"/>
              <a:t>:</a:t>
            </a:r>
          </a:p>
          <a:p>
            <a:pPr marL="449263" indent="-449263"/>
            <a:r>
              <a:rPr lang="lv-LV" smtClean="0"/>
              <a:t>P2.	Atrast pārejas procesa līkni ar diskrēto rezistīvo shēmu metodi, skaitliskajam aprēķinam izmantojot Eilera netiešo algoritmu. Darba kārtība:</a:t>
            </a:r>
          </a:p>
          <a:p>
            <a:pPr marL="800100" lvl="1" indent="-342900">
              <a:buFont typeface="+mj-lt"/>
              <a:buAutoNum type="arabicPeriod"/>
            </a:pPr>
            <a:r>
              <a:rPr lang="lv-LV" smtClean="0"/>
              <a:t>Sākotnējai shēmai sastāda ekvivalentu diskrēto rezistīvo shēmu. Ekvivalentajai shēmai sastāda Kirhofa likumu vienādojumus.</a:t>
            </a:r>
          </a:p>
          <a:p>
            <a:pPr marL="800100" lvl="1" indent="-342900">
              <a:buFont typeface="+mj-lt"/>
              <a:buAutoNum type="arabicPeriod"/>
            </a:pPr>
            <a:r>
              <a:rPr lang="lv-LV" smtClean="0"/>
              <a:t>Ar jebkuru datorprogrammu, kura pieļauj cikliskus aprēķinus, izveidot iteratīva procesa aprakstu.</a:t>
            </a:r>
          </a:p>
          <a:p>
            <a:pPr marL="800100" lvl="1" indent="-342900">
              <a:buFont typeface="+mj-lt"/>
              <a:buAutoNum type="arabicPeriod"/>
            </a:pPr>
            <a:r>
              <a:rPr lang="lv-LV" smtClean="0"/>
              <a:t>Integrēšanas soļa lielums h jāizvēlās tāds, pie kura pārejas procesa līkne, kura veidota saskaņā ar Eilera netiešo algoritmu, satuvinātos kopā ar pārejas procesa precīzo līkni, kura iegūta ar klasisko metodi.</a:t>
            </a:r>
          </a:p>
          <a:p>
            <a:pPr marL="800100" lvl="1" indent="-342900">
              <a:buFont typeface="+mj-lt"/>
              <a:buAutoNum type="arabicPeriod"/>
            </a:pPr>
            <a:r>
              <a:rPr lang="lv-LV" smtClean="0"/>
              <a:t>Darba protokolā jāparāda ekvivalentās diskrētās rezistīvās shēmas Kirhofa likumu, kontūrstrāvu vai mezglu-potenciālu metodes vienādojumi, uz kuriem balstīsies iteratīvais algoritms. Jāizsaka arī lielums, kuram rēķina pārejas procesu.</a:t>
            </a:r>
          </a:p>
          <a:p>
            <a:pPr marL="800100" lvl="1" indent="-342900">
              <a:buFont typeface="+mj-lt"/>
              <a:buAutoNum type="arabicPeriod"/>
            </a:pPr>
            <a:r>
              <a:rPr lang="lv-LV" smtClean="0"/>
              <a:t>Darba protokolam jāsatur iteratīvā procesa programmas izdruka, bet pašai programmai jābūt pieejamai digitālā formā zibatmiņā.</a:t>
            </a:r>
          </a:p>
          <a:p>
            <a:pPr marL="800100" lvl="1" indent="-342900">
              <a:buFont typeface="+mj-lt"/>
              <a:buAutoNum type="arabicPeriod"/>
            </a:pPr>
            <a:r>
              <a:rPr lang="lv-LV" smtClean="0"/>
              <a:t>Darba protokolam jāpievieno pārejas procesa līknes datorizdrukas ar tādu integrēšanas soli, kurš apmierina 3. punkta nosacījumus. Skaitliskā aprēķina līkne jāpapildina ar  precīzu pārejas procesa līkni, veidotu pēc klasiskajā metodē iegūtās izteiksmes. Abas  šajā punktā veidotās līknes uzzīmēt vienā grafikā.</a:t>
            </a:r>
          </a:p>
          <a:p>
            <a:pPr marL="800100" lvl="1" indent="-342900">
              <a:buFont typeface="+mj-lt"/>
              <a:buAutoNum type="arabicPeriod"/>
            </a:pPr>
            <a:r>
              <a:rPr lang="lv-LV" smtClean="0"/>
              <a:t>Darba protokolam jāpievieno arī pārejas procesa līkņu datorizdrukas ar tādu integrēšanas soli, kurš ir vairākas reizes lielāks kā iepriekšējā punktā (solim h jābūt tādam, lai līkne, kura aprēķināta ar  diskrēto rezistīvo shēmu metodi, jūtami atšķirtos no iepriekšējā punktā iegūtās). Skaitliskā aprēķina līkne jāpapildina ar  precīzu pārejas procesa līkni, veidotu pēc klasiskajā metodē iegūtās izteiksmes. Abas  šajā punktā veidotās līknes uzzīmēt vienā grafikā.</a:t>
            </a:r>
          </a:p>
          <a:p>
            <a:pPr marL="342900" indent="-342900">
              <a:buFont typeface="+mj-lt"/>
              <a:buAutoNum type="arabicPeriod"/>
            </a:pPr>
            <a:endParaRPr lang="lv-LV"/>
          </a:p>
        </p:txBody>
      </p:sp>
      <p:sp>
        <p:nvSpPr>
          <p:cNvPr id="3" name="Slide Number Placeholder 2"/>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p:nvPr/>
        </p:nvGrpSpPr>
        <p:grpSpPr>
          <a:xfrm>
            <a:off x="533400" y="914400"/>
            <a:ext cx="2476252" cy="2678048"/>
            <a:chOff x="259904" y="1196752"/>
            <a:chExt cx="2476252" cy="2678048"/>
          </a:xfrm>
        </p:grpSpPr>
        <p:cxnSp>
          <p:nvCxnSpPr>
            <p:cNvPr id="6" name="AutoShape 8"/>
            <p:cNvCxnSpPr>
              <a:cxnSpLocks noChangeShapeType="1"/>
            </p:cNvCxnSpPr>
            <p:nvPr/>
          </p:nvCxnSpPr>
          <p:spPr bwMode="auto">
            <a:xfrm flipV="1">
              <a:off x="2123728" y="1528937"/>
              <a:ext cx="0" cy="1468015"/>
            </a:xfrm>
            <a:prstGeom prst="straightConnector1">
              <a:avLst/>
            </a:prstGeom>
            <a:noFill/>
            <a:ln w="28575">
              <a:solidFill>
                <a:srgbClr val="000000"/>
              </a:solidFill>
              <a:round/>
              <a:headEnd/>
              <a:tailEnd/>
            </a:ln>
          </p:spPr>
        </p:cxnSp>
        <p:cxnSp>
          <p:nvCxnSpPr>
            <p:cNvPr id="7" name="AutoShape 10"/>
            <p:cNvCxnSpPr>
              <a:cxnSpLocks noChangeShapeType="1"/>
            </p:cNvCxnSpPr>
            <p:nvPr/>
          </p:nvCxnSpPr>
          <p:spPr bwMode="auto">
            <a:xfrm>
              <a:off x="827584" y="3874800"/>
              <a:ext cx="1296144" cy="0"/>
            </a:xfrm>
            <a:prstGeom prst="straightConnector1">
              <a:avLst/>
            </a:prstGeom>
            <a:noFill/>
            <a:ln w="28575">
              <a:solidFill>
                <a:srgbClr val="000000"/>
              </a:solidFill>
              <a:round/>
              <a:headEnd type="oval"/>
              <a:tailEnd/>
            </a:ln>
          </p:spPr>
        </p:cxnSp>
        <p:sp>
          <p:nvSpPr>
            <p:cNvPr id="8" name="Rectangle 15"/>
            <p:cNvSpPr>
              <a:spLocks noChangeArrowheads="1"/>
            </p:cNvSpPr>
            <p:nvPr/>
          </p:nvSpPr>
          <p:spPr bwMode="auto">
            <a:xfrm>
              <a:off x="2026627" y="19883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9" name="AutoShape 10"/>
            <p:cNvCxnSpPr>
              <a:cxnSpLocks noChangeShapeType="1"/>
            </p:cNvCxnSpPr>
            <p:nvPr/>
          </p:nvCxnSpPr>
          <p:spPr bwMode="auto">
            <a:xfrm flipH="1">
              <a:off x="1619672" y="1528936"/>
              <a:ext cx="504056" cy="0"/>
            </a:xfrm>
            <a:prstGeom prst="straightConnector1">
              <a:avLst/>
            </a:prstGeom>
            <a:noFill/>
            <a:ln w="28575">
              <a:solidFill>
                <a:srgbClr val="000000"/>
              </a:solidFill>
              <a:round/>
              <a:headEnd/>
              <a:tailEnd/>
            </a:ln>
          </p:spPr>
        </p:cxnSp>
        <p:cxnSp>
          <p:nvCxnSpPr>
            <p:cNvPr id="10" name="AutoShape 8"/>
            <p:cNvCxnSpPr>
              <a:cxnSpLocks noChangeShapeType="1"/>
            </p:cNvCxnSpPr>
            <p:nvPr/>
          </p:nvCxnSpPr>
          <p:spPr bwMode="auto">
            <a:xfrm flipH="1" flipV="1">
              <a:off x="2123728" y="3140968"/>
              <a:ext cx="286" cy="731587"/>
            </a:xfrm>
            <a:prstGeom prst="straightConnector1">
              <a:avLst/>
            </a:prstGeom>
            <a:noFill/>
            <a:ln w="28575">
              <a:solidFill>
                <a:srgbClr val="000000"/>
              </a:solidFill>
              <a:round/>
              <a:headEnd/>
              <a:tailEnd/>
            </a:ln>
          </p:spPr>
        </p:cxnSp>
        <p:cxnSp>
          <p:nvCxnSpPr>
            <p:cNvPr id="11" name="AutoShape 21"/>
            <p:cNvCxnSpPr>
              <a:cxnSpLocks noChangeShapeType="1"/>
            </p:cNvCxnSpPr>
            <p:nvPr/>
          </p:nvCxnSpPr>
          <p:spPr bwMode="auto">
            <a:xfrm>
              <a:off x="1763688" y="1528936"/>
              <a:ext cx="216024" cy="0"/>
            </a:xfrm>
            <a:prstGeom prst="straightConnector1">
              <a:avLst/>
            </a:prstGeom>
            <a:noFill/>
            <a:ln w="28575">
              <a:solidFill>
                <a:srgbClr val="000000"/>
              </a:solidFill>
              <a:round/>
              <a:headEnd/>
              <a:tailEnd type="triangle" w="med" len="med"/>
            </a:ln>
          </p:spPr>
        </p:cxnSp>
        <p:cxnSp>
          <p:nvCxnSpPr>
            <p:cNvPr id="12" name="AutoShape 21"/>
            <p:cNvCxnSpPr>
              <a:cxnSpLocks noChangeShapeType="1"/>
            </p:cNvCxnSpPr>
            <p:nvPr/>
          </p:nvCxnSpPr>
          <p:spPr bwMode="auto">
            <a:xfrm>
              <a:off x="827584" y="1744960"/>
              <a:ext cx="0" cy="1872208"/>
            </a:xfrm>
            <a:prstGeom prst="straightConnector1">
              <a:avLst/>
            </a:prstGeom>
            <a:noFill/>
            <a:ln w="9525">
              <a:solidFill>
                <a:srgbClr val="000000"/>
              </a:solidFill>
              <a:round/>
              <a:headEnd/>
              <a:tailEnd type="triangle" w="med" len="med"/>
            </a:ln>
          </p:spPr>
        </p:cxnSp>
        <p:graphicFrame>
          <p:nvGraphicFramePr>
            <p:cNvPr id="13" name="Object 12"/>
            <p:cNvGraphicFramePr>
              <a:graphicFrameLocks noChangeAspect="1"/>
            </p:cNvGraphicFramePr>
            <p:nvPr/>
          </p:nvGraphicFramePr>
          <p:xfrm>
            <a:off x="259904" y="2415952"/>
            <a:ext cx="508000" cy="342900"/>
          </p:xfrm>
          <a:graphic>
            <a:graphicData uri="http://schemas.openxmlformats.org/presentationml/2006/ole">
              <p:oleObj spid="_x0000_s3074" name="Equation" r:id="rId3" imgW="507960" imgH="342720" progId="Equation.3">
                <p:embed/>
              </p:oleObj>
            </a:graphicData>
          </a:graphic>
        </p:graphicFrame>
        <p:cxnSp>
          <p:nvCxnSpPr>
            <p:cNvPr id="14" name="AutoShape 10"/>
            <p:cNvCxnSpPr>
              <a:cxnSpLocks noChangeShapeType="1"/>
            </p:cNvCxnSpPr>
            <p:nvPr/>
          </p:nvCxnSpPr>
          <p:spPr bwMode="auto">
            <a:xfrm flipH="1">
              <a:off x="1187624" y="1240904"/>
              <a:ext cx="432048" cy="288032"/>
            </a:xfrm>
            <a:prstGeom prst="straightConnector1">
              <a:avLst/>
            </a:prstGeom>
            <a:noFill/>
            <a:ln w="28575">
              <a:solidFill>
                <a:srgbClr val="000000"/>
              </a:solidFill>
              <a:round/>
              <a:headEnd/>
              <a:tailEnd/>
            </a:ln>
          </p:spPr>
        </p:cxnSp>
        <p:cxnSp>
          <p:nvCxnSpPr>
            <p:cNvPr id="15" name="AutoShape 10"/>
            <p:cNvCxnSpPr>
              <a:cxnSpLocks noChangeShapeType="1"/>
            </p:cNvCxnSpPr>
            <p:nvPr/>
          </p:nvCxnSpPr>
          <p:spPr bwMode="auto">
            <a:xfrm>
              <a:off x="827584" y="1528936"/>
              <a:ext cx="360040" cy="0"/>
            </a:xfrm>
            <a:prstGeom prst="straightConnector1">
              <a:avLst/>
            </a:prstGeom>
            <a:noFill/>
            <a:ln w="28575">
              <a:solidFill>
                <a:srgbClr val="000000"/>
              </a:solidFill>
              <a:round/>
              <a:headEnd type="oval"/>
              <a:tailEnd/>
            </a:ln>
          </p:spPr>
        </p:cxnSp>
        <p:graphicFrame>
          <p:nvGraphicFramePr>
            <p:cNvPr id="16" name="Object 15"/>
            <p:cNvGraphicFramePr>
              <a:graphicFrameLocks noChangeAspect="1"/>
            </p:cNvGraphicFramePr>
            <p:nvPr/>
          </p:nvGraphicFramePr>
          <p:xfrm>
            <a:off x="1763688" y="2060848"/>
            <a:ext cx="241300" cy="266700"/>
          </p:xfrm>
          <a:graphic>
            <a:graphicData uri="http://schemas.openxmlformats.org/presentationml/2006/ole">
              <p:oleObj spid="_x0000_s3075" name="Equation" r:id="rId4" imgW="241200" imgH="266400" progId="Equation.3">
                <p:embed/>
              </p:oleObj>
            </a:graphicData>
          </a:graphic>
        </p:graphicFrame>
        <p:graphicFrame>
          <p:nvGraphicFramePr>
            <p:cNvPr id="17" name="Object 16"/>
            <p:cNvGraphicFramePr>
              <a:graphicFrameLocks noChangeAspect="1"/>
            </p:cNvGraphicFramePr>
            <p:nvPr/>
          </p:nvGraphicFramePr>
          <p:xfrm>
            <a:off x="1691680" y="3212976"/>
            <a:ext cx="254000" cy="279400"/>
          </p:xfrm>
          <a:graphic>
            <a:graphicData uri="http://schemas.openxmlformats.org/presentationml/2006/ole">
              <p:oleObj spid="_x0000_s3076" name="Equation" r:id="rId5" imgW="253800" imgH="279360" progId="Equation.3">
                <p:embed/>
              </p:oleObj>
            </a:graphicData>
          </a:graphic>
        </p:graphicFrame>
        <p:sp>
          <p:nvSpPr>
            <p:cNvPr id="18" name="Arc 17"/>
            <p:cNvSpPr/>
            <p:nvPr/>
          </p:nvSpPr>
          <p:spPr>
            <a:xfrm>
              <a:off x="827584" y="1312912"/>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19" name="Object 18"/>
            <p:cNvGraphicFramePr>
              <a:graphicFrameLocks noChangeAspect="1"/>
            </p:cNvGraphicFramePr>
            <p:nvPr/>
          </p:nvGraphicFramePr>
          <p:xfrm>
            <a:off x="1763688" y="1268760"/>
            <a:ext cx="127000" cy="254000"/>
          </p:xfrm>
          <a:graphic>
            <a:graphicData uri="http://schemas.openxmlformats.org/presentationml/2006/ole">
              <p:oleObj spid="_x0000_s3077" name="Equation" r:id="rId6" imgW="126720" imgH="253800" progId="Equation.3">
                <p:embed/>
              </p:oleObj>
            </a:graphicData>
          </a:graphic>
        </p:graphicFrame>
        <p:graphicFrame>
          <p:nvGraphicFramePr>
            <p:cNvPr id="20" name="Object 19"/>
            <p:cNvGraphicFramePr>
              <a:graphicFrameLocks noChangeAspect="1"/>
            </p:cNvGraphicFramePr>
            <p:nvPr/>
          </p:nvGraphicFramePr>
          <p:xfrm>
            <a:off x="2405063" y="2846388"/>
            <a:ext cx="330200" cy="381000"/>
          </p:xfrm>
          <a:graphic>
            <a:graphicData uri="http://schemas.openxmlformats.org/presentationml/2006/ole">
              <p:oleObj spid="_x0000_s3078" name="Equation" r:id="rId7" imgW="330120" imgH="380880" progId="Equation.3">
                <p:embed/>
              </p:oleObj>
            </a:graphicData>
          </a:graphic>
        </p:graphicFrame>
        <p:cxnSp>
          <p:nvCxnSpPr>
            <p:cNvPr id="21" name="AutoShape 21"/>
            <p:cNvCxnSpPr>
              <a:cxnSpLocks noChangeShapeType="1"/>
            </p:cNvCxnSpPr>
            <p:nvPr/>
          </p:nvCxnSpPr>
          <p:spPr bwMode="auto">
            <a:xfrm>
              <a:off x="2411760" y="2708920"/>
              <a:ext cx="0" cy="648072"/>
            </a:xfrm>
            <a:prstGeom prst="straightConnector1">
              <a:avLst/>
            </a:prstGeom>
            <a:noFill/>
            <a:ln w="9525">
              <a:solidFill>
                <a:srgbClr val="000000"/>
              </a:solidFill>
              <a:round/>
              <a:headEnd/>
              <a:tailEnd type="triangle" w="med" len="med"/>
            </a:ln>
          </p:spPr>
        </p:cxnSp>
        <p:cxnSp>
          <p:nvCxnSpPr>
            <p:cNvPr id="22" name="AutoShape 21"/>
            <p:cNvCxnSpPr>
              <a:cxnSpLocks noChangeShapeType="1"/>
            </p:cNvCxnSpPr>
            <p:nvPr/>
          </p:nvCxnSpPr>
          <p:spPr bwMode="auto">
            <a:xfrm>
              <a:off x="2411760" y="1916832"/>
              <a:ext cx="0" cy="648072"/>
            </a:xfrm>
            <a:prstGeom prst="straightConnector1">
              <a:avLst/>
            </a:prstGeom>
            <a:noFill/>
            <a:ln w="9525">
              <a:solidFill>
                <a:srgbClr val="000000"/>
              </a:solidFill>
              <a:round/>
              <a:headEnd/>
              <a:tailEnd type="triangle" w="med" len="med"/>
            </a:ln>
          </p:spPr>
        </p:cxnSp>
        <p:graphicFrame>
          <p:nvGraphicFramePr>
            <p:cNvPr id="23" name="Object 22"/>
            <p:cNvGraphicFramePr>
              <a:graphicFrameLocks noChangeAspect="1"/>
            </p:cNvGraphicFramePr>
            <p:nvPr/>
          </p:nvGraphicFramePr>
          <p:xfrm>
            <a:off x="2405956" y="2061543"/>
            <a:ext cx="330200" cy="368300"/>
          </p:xfrm>
          <a:graphic>
            <a:graphicData uri="http://schemas.openxmlformats.org/presentationml/2006/ole">
              <p:oleObj spid="_x0000_s3079" name="Equation" r:id="rId8" imgW="330120" imgH="368280" progId="Equation.3">
                <p:embed/>
              </p:oleObj>
            </a:graphicData>
          </a:graphic>
        </p:graphicFrame>
        <p:grpSp>
          <p:nvGrpSpPr>
            <p:cNvPr id="3" name="Group 84"/>
            <p:cNvGrpSpPr>
              <a:grpSpLocks/>
            </p:cNvGrpSpPr>
            <p:nvPr/>
          </p:nvGrpSpPr>
          <p:grpSpPr bwMode="auto">
            <a:xfrm>
              <a:off x="1115616" y="2132856"/>
              <a:ext cx="502189" cy="1101915"/>
              <a:chOff x="11670" y="3092"/>
              <a:chExt cx="791" cy="1735"/>
            </a:xfrm>
          </p:grpSpPr>
          <p:sp>
            <p:nvSpPr>
              <p:cNvPr id="28"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smtClean="0">
                    <a:ln>
                      <a:noFill/>
                    </a:ln>
                    <a:solidFill>
                      <a:schemeClr val="tx1"/>
                    </a:solidFill>
                    <a:effectLst/>
                    <a:latin typeface="Times New Roman" pitchFamily="18" charset="0"/>
                  </a:rPr>
                  <a:t>I</a:t>
                </a:r>
                <a:endParaRPr kumimoji="0" lang="lv-LV" sz="1800" b="0" i="0" u="none" strike="noStrike" cap="none" normalizeH="0" baseline="0" smtClean="0">
                  <a:ln>
                    <a:noFill/>
                  </a:ln>
                  <a:solidFill>
                    <a:schemeClr val="tx1"/>
                  </a:solidFill>
                  <a:effectLst/>
                  <a:latin typeface="Arial" pitchFamily="34" charset="0"/>
                </a:endParaRPr>
              </a:p>
            </p:txBody>
          </p:sp>
          <p:cxnSp>
            <p:nvCxnSpPr>
              <p:cNvPr id="29" name="AutoShape 86"/>
              <p:cNvCxnSpPr>
                <a:cxnSpLocks noChangeShapeType="1"/>
              </p:cNvCxnSpPr>
              <p:nvPr/>
            </p:nvCxnSpPr>
            <p:spPr bwMode="auto">
              <a:xfrm flipV="1">
                <a:off x="11670" y="3841"/>
                <a:ext cx="0" cy="184"/>
              </a:xfrm>
              <a:prstGeom prst="straightConnector1">
                <a:avLst/>
              </a:prstGeom>
              <a:noFill/>
              <a:ln w="19050">
                <a:solidFill>
                  <a:srgbClr val="000000"/>
                </a:solidFill>
                <a:round/>
                <a:headEnd/>
                <a:tailEnd type="triangle" w="med" len="med"/>
              </a:ln>
            </p:spPr>
          </p:cxnSp>
        </p:grpSp>
        <p:graphicFrame>
          <p:nvGraphicFramePr>
            <p:cNvPr id="25" name="Object 24"/>
            <p:cNvGraphicFramePr>
              <a:graphicFrameLocks noChangeAspect="1"/>
            </p:cNvGraphicFramePr>
            <p:nvPr/>
          </p:nvGraphicFramePr>
          <p:xfrm>
            <a:off x="539552" y="1196752"/>
            <a:ext cx="584200" cy="279400"/>
          </p:xfrm>
          <a:graphic>
            <a:graphicData uri="http://schemas.openxmlformats.org/presentationml/2006/ole">
              <p:oleObj spid="_x0000_s3080" name="Equation" r:id="rId9" imgW="583920" imgH="279360" progId="Equation.3">
                <p:embed/>
              </p:oleObj>
            </a:graphicData>
          </a:graphic>
        </p:graphicFrame>
        <p:cxnSp>
          <p:nvCxnSpPr>
            <p:cNvPr id="26" name="AutoShape 8"/>
            <p:cNvCxnSpPr>
              <a:cxnSpLocks noChangeShapeType="1"/>
            </p:cNvCxnSpPr>
            <p:nvPr/>
          </p:nvCxnSpPr>
          <p:spPr bwMode="auto">
            <a:xfrm rot="16200000" flipH="1" flipV="1">
              <a:off x="2107026" y="2869638"/>
              <a:ext cx="286" cy="542947"/>
            </a:xfrm>
            <a:prstGeom prst="straightConnector1">
              <a:avLst/>
            </a:prstGeom>
            <a:noFill/>
            <a:ln w="28575">
              <a:solidFill>
                <a:srgbClr val="000000"/>
              </a:solidFill>
              <a:round/>
              <a:headEnd/>
              <a:tailEnd/>
            </a:ln>
          </p:spPr>
        </p:cxnSp>
        <p:cxnSp>
          <p:nvCxnSpPr>
            <p:cNvPr id="27" name="AutoShape 8"/>
            <p:cNvCxnSpPr>
              <a:cxnSpLocks noChangeShapeType="1"/>
            </p:cNvCxnSpPr>
            <p:nvPr/>
          </p:nvCxnSpPr>
          <p:spPr bwMode="auto">
            <a:xfrm rot="16200000" flipH="1" flipV="1">
              <a:off x="2107026" y="2725622"/>
              <a:ext cx="286" cy="542947"/>
            </a:xfrm>
            <a:prstGeom prst="straightConnector1">
              <a:avLst/>
            </a:prstGeom>
            <a:noFill/>
            <a:ln w="28575">
              <a:solidFill>
                <a:srgbClr val="000000"/>
              </a:solidFill>
              <a:round/>
              <a:headEnd/>
              <a:tailEnd/>
            </a:ln>
          </p:spPr>
        </p:cxnSp>
      </p:grpSp>
      <p:graphicFrame>
        <p:nvGraphicFramePr>
          <p:cNvPr id="1034" name="Object 10"/>
          <p:cNvGraphicFramePr>
            <a:graphicFrameLocks noChangeAspect="1"/>
          </p:cNvGraphicFramePr>
          <p:nvPr/>
        </p:nvGraphicFramePr>
        <p:xfrm>
          <a:off x="4343400" y="914400"/>
          <a:ext cx="2146300" cy="2641600"/>
        </p:xfrm>
        <a:graphic>
          <a:graphicData uri="http://schemas.openxmlformats.org/presentationml/2006/ole">
            <p:oleObj spid="_x0000_s3082" name="Equation" r:id="rId10" imgW="2145960" imgH="2641320" progId="Equation.3">
              <p:embed/>
            </p:oleObj>
          </a:graphicData>
        </a:graphic>
      </p:graphicFrame>
      <p:sp>
        <p:nvSpPr>
          <p:cNvPr id="31" name="Rectangle 30"/>
          <p:cNvSpPr/>
          <p:nvPr/>
        </p:nvSpPr>
        <p:spPr>
          <a:xfrm>
            <a:off x="6366124" y="0"/>
            <a:ext cx="2777876" cy="369332"/>
          </a:xfrm>
          <a:prstGeom prst="rect">
            <a:avLst/>
          </a:prstGeom>
        </p:spPr>
        <p:txBody>
          <a:bodyPr wrap="none">
            <a:spAutoFit/>
          </a:bodyPr>
          <a:lstStyle/>
          <a:p>
            <a:r>
              <a:rPr lang="lv-LV" smtClean="0"/>
              <a:t>3.4.1.2. RC virknes slēgums.</a:t>
            </a:r>
          </a:p>
        </p:txBody>
      </p:sp>
      <p:sp>
        <p:nvSpPr>
          <p:cNvPr id="30" name="Slide Number Placeholder 29"/>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366124" y="0"/>
            <a:ext cx="2777876" cy="369332"/>
          </a:xfrm>
          <a:prstGeom prst="rect">
            <a:avLst/>
          </a:prstGeom>
        </p:spPr>
        <p:txBody>
          <a:bodyPr wrap="none">
            <a:spAutoFit/>
          </a:bodyPr>
          <a:lstStyle/>
          <a:p>
            <a:r>
              <a:rPr lang="lv-LV" smtClean="0"/>
              <a:t>3.4.1.2. RC virknes slēgums.</a:t>
            </a:r>
          </a:p>
        </p:txBody>
      </p:sp>
      <p:grpSp>
        <p:nvGrpSpPr>
          <p:cNvPr id="5" name="Group 4"/>
          <p:cNvGrpSpPr/>
          <p:nvPr/>
        </p:nvGrpSpPr>
        <p:grpSpPr>
          <a:xfrm>
            <a:off x="457200" y="838200"/>
            <a:ext cx="2476252" cy="2678048"/>
            <a:chOff x="259904" y="1196752"/>
            <a:chExt cx="2476252" cy="2678048"/>
          </a:xfrm>
        </p:grpSpPr>
        <p:cxnSp>
          <p:nvCxnSpPr>
            <p:cNvPr id="6" name="AutoShape 8"/>
            <p:cNvCxnSpPr>
              <a:cxnSpLocks noChangeShapeType="1"/>
            </p:cNvCxnSpPr>
            <p:nvPr/>
          </p:nvCxnSpPr>
          <p:spPr bwMode="auto">
            <a:xfrm flipV="1">
              <a:off x="2123728" y="1528937"/>
              <a:ext cx="0" cy="1468015"/>
            </a:xfrm>
            <a:prstGeom prst="straightConnector1">
              <a:avLst/>
            </a:prstGeom>
            <a:noFill/>
            <a:ln w="28575">
              <a:solidFill>
                <a:srgbClr val="000000"/>
              </a:solidFill>
              <a:round/>
              <a:headEnd/>
              <a:tailEnd/>
            </a:ln>
          </p:spPr>
        </p:cxnSp>
        <p:cxnSp>
          <p:nvCxnSpPr>
            <p:cNvPr id="7" name="AutoShape 10"/>
            <p:cNvCxnSpPr>
              <a:cxnSpLocks noChangeShapeType="1"/>
            </p:cNvCxnSpPr>
            <p:nvPr/>
          </p:nvCxnSpPr>
          <p:spPr bwMode="auto">
            <a:xfrm>
              <a:off x="827584" y="3874800"/>
              <a:ext cx="1296144" cy="0"/>
            </a:xfrm>
            <a:prstGeom prst="straightConnector1">
              <a:avLst/>
            </a:prstGeom>
            <a:noFill/>
            <a:ln w="28575">
              <a:solidFill>
                <a:srgbClr val="000000"/>
              </a:solidFill>
              <a:round/>
              <a:headEnd type="oval"/>
              <a:tailEnd/>
            </a:ln>
          </p:spPr>
        </p:cxnSp>
        <p:sp>
          <p:nvSpPr>
            <p:cNvPr id="8" name="Rectangle 15"/>
            <p:cNvSpPr>
              <a:spLocks noChangeArrowheads="1"/>
            </p:cNvSpPr>
            <p:nvPr/>
          </p:nvSpPr>
          <p:spPr bwMode="auto">
            <a:xfrm>
              <a:off x="2026627" y="19883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dirty="0"/>
            </a:p>
          </p:txBody>
        </p:sp>
        <p:cxnSp>
          <p:nvCxnSpPr>
            <p:cNvPr id="9" name="AutoShape 10"/>
            <p:cNvCxnSpPr>
              <a:cxnSpLocks noChangeShapeType="1"/>
            </p:cNvCxnSpPr>
            <p:nvPr/>
          </p:nvCxnSpPr>
          <p:spPr bwMode="auto">
            <a:xfrm flipH="1">
              <a:off x="1619672" y="1528936"/>
              <a:ext cx="504056" cy="0"/>
            </a:xfrm>
            <a:prstGeom prst="straightConnector1">
              <a:avLst/>
            </a:prstGeom>
            <a:noFill/>
            <a:ln w="28575">
              <a:solidFill>
                <a:srgbClr val="000000"/>
              </a:solidFill>
              <a:round/>
              <a:headEnd/>
              <a:tailEnd/>
            </a:ln>
          </p:spPr>
        </p:cxnSp>
        <p:cxnSp>
          <p:nvCxnSpPr>
            <p:cNvPr id="10" name="AutoShape 8"/>
            <p:cNvCxnSpPr>
              <a:cxnSpLocks noChangeShapeType="1"/>
            </p:cNvCxnSpPr>
            <p:nvPr/>
          </p:nvCxnSpPr>
          <p:spPr bwMode="auto">
            <a:xfrm flipH="1" flipV="1">
              <a:off x="2123728" y="3140968"/>
              <a:ext cx="286" cy="731587"/>
            </a:xfrm>
            <a:prstGeom prst="straightConnector1">
              <a:avLst/>
            </a:prstGeom>
            <a:noFill/>
            <a:ln w="28575">
              <a:solidFill>
                <a:srgbClr val="000000"/>
              </a:solidFill>
              <a:round/>
              <a:headEnd/>
              <a:tailEnd/>
            </a:ln>
          </p:spPr>
        </p:cxnSp>
        <p:cxnSp>
          <p:nvCxnSpPr>
            <p:cNvPr id="11" name="AutoShape 21"/>
            <p:cNvCxnSpPr>
              <a:cxnSpLocks noChangeShapeType="1"/>
            </p:cNvCxnSpPr>
            <p:nvPr/>
          </p:nvCxnSpPr>
          <p:spPr bwMode="auto">
            <a:xfrm>
              <a:off x="1763688" y="1528936"/>
              <a:ext cx="216024" cy="0"/>
            </a:xfrm>
            <a:prstGeom prst="straightConnector1">
              <a:avLst/>
            </a:prstGeom>
            <a:noFill/>
            <a:ln w="28575">
              <a:solidFill>
                <a:srgbClr val="000000"/>
              </a:solidFill>
              <a:round/>
              <a:headEnd/>
              <a:tailEnd type="triangle" w="med" len="med"/>
            </a:ln>
          </p:spPr>
        </p:cxnSp>
        <p:cxnSp>
          <p:nvCxnSpPr>
            <p:cNvPr id="12" name="AutoShape 21"/>
            <p:cNvCxnSpPr>
              <a:cxnSpLocks noChangeShapeType="1"/>
            </p:cNvCxnSpPr>
            <p:nvPr/>
          </p:nvCxnSpPr>
          <p:spPr bwMode="auto">
            <a:xfrm>
              <a:off x="827584" y="1744960"/>
              <a:ext cx="0" cy="1872208"/>
            </a:xfrm>
            <a:prstGeom prst="straightConnector1">
              <a:avLst/>
            </a:prstGeom>
            <a:noFill/>
            <a:ln w="9525">
              <a:solidFill>
                <a:srgbClr val="000000"/>
              </a:solidFill>
              <a:round/>
              <a:headEnd/>
              <a:tailEnd type="triangle" w="med" len="med"/>
            </a:ln>
          </p:spPr>
        </p:cxnSp>
        <p:graphicFrame>
          <p:nvGraphicFramePr>
            <p:cNvPr id="13" name="Object 12"/>
            <p:cNvGraphicFramePr>
              <a:graphicFrameLocks noChangeAspect="1"/>
            </p:cNvGraphicFramePr>
            <p:nvPr/>
          </p:nvGraphicFramePr>
          <p:xfrm>
            <a:off x="259904" y="2415952"/>
            <a:ext cx="508000" cy="342900"/>
          </p:xfrm>
          <a:graphic>
            <a:graphicData uri="http://schemas.openxmlformats.org/presentationml/2006/ole">
              <p:oleObj spid="_x0000_s1026" name="Equation" r:id="rId3" imgW="507960" imgH="342720" progId="Equation.3">
                <p:embed/>
              </p:oleObj>
            </a:graphicData>
          </a:graphic>
        </p:graphicFrame>
        <p:cxnSp>
          <p:nvCxnSpPr>
            <p:cNvPr id="14" name="AutoShape 10"/>
            <p:cNvCxnSpPr>
              <a:cxnSpLocks noChangeShapeType="1"/>
            </p:cNvCxnSpPr>
            <p:nvPr/>
          </p:nvCxnSpPr>
          <p:spPr bwMode="auto">
            <a:xfrm flipH="1">
              <a:off x="1187624" y="1240904"/>
              <a:ext cx="432048" cy="288032"/>
            </a:xfrm>
            <a:prstGeom prst="straightConnector1">
              <a:avLst/>
            </a:prstGeom>
            <a:noFill/>
            <a:ln w="28575">
              <a:solidFill>
                <a:srgbClr val="000000"/>
              </a:solidFill>
              <a:round/>
              <a:headEnd/>
              <a:tailEnd/>
            </a:ln>
          </p:spPr>
        </p:cxnSp>
        <p:cxnSp>
          <p:nvCxnSpPr>
            <p:cNvPr id="15" name="AutoShape 10"/>
            <p:cNvCxnSpPr>
              <a:cxnSpLocks noChangeShapeType="1"/>
            </p:cNvCxnSpPr>
            <p:nvPr/>
          </p:nvCxnSpPr>
          <p:spPr bwMode="auto">
            <a:xfrm>
              <a:off x="827584" y="1528936"/>
              <a:ext cx="360040" cy="0"/>
            </a:xfrm>
            <a:prstGeom prst="straightConnector1">
              <a:avLst/>
            </a:prstGeom>
            <a:noFill/>
            <a:ln w="28575">
              <a:solidFill>
                <a:srgbClr val="000000"/>
              </a:solidFill>
              <a:round/>
              <a:headEnd type="oval"/>
              <a:tailEnd/>
            </a:ln>
          </p:spPr>
        </p:cxnSp>
        <p:graphicFrame>
          <p:nvGraphicFramePr>
            <p:cNvPr id="16" name="Object 15"/>
            <p:cNvGraphicFramePr>
              <a:graphicFrameLocks noChangeAspect="1"/>
            </p:cNvGraphicFramePr>
            <p:nvPr/>
          </p:nvGraphicFramePr>
          <p:xfrm>
            <a:off x="1763688" y="2060848"/>
            <a:ext cx="241300" cy="266700"/>
          </p:xfrm>
          <a:graphic>
            <a:graphicData uri="http://schemas.openxmlformats.org/presentationml/2006/ole">
              <p:oleObj spid="_x0000_s1027" name="Equation" r:id="rId4" imgW="241200" imgH="266400" progId="Equation.3">
                <p:embed/>
              </p:oleObj>
            </a:graphicData>
          </a:graphic>
        </p:graphicFrame>
        <p:graphicFrame>
          <p:nvGraphicFramePr>
            <p:cNvPr id="17" name="Object 16"/>
            <p:cNvGraphicFramePr>
              <a:graphicFrameLocks noChangeAspect="1"/>
            </p:cNvGraphicFramePr>
            <p:nvPr/>
          </p:nvGraphicFramePr>
          <p:xfrm>
            <a:off x="1691680" y="3212976"/>
            <a:ext cx="254000" cy="279400"/>
          </p:xfrm>
          <a:graphic>
            <a:graphicData uri="http://schemas.openxmlformats.org/presentationml/2006/ole">
              <p:oleObj spid="_x0000_s1028" name="Equation" r:id="rId5" imgW="253800" imgH="279360" progId="Equation.3">
                <p:embed/>
              </p:oleObj>
            </a:graphicData>
          </a:graphic>
        </p:graphicFrame>
        <p:sp>
          <p:nvSpPr>
            <p:cNvPr id="18" name="Arc 17"/>
            <p:cNvSpPr/>
            <p:nvPr/>
          </p:nvSpPr>
          <p:spPr>
            <a:xfrm>
              <a:off x="827584" y="1312912"/>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dirty="0"/>
            </a:p>
          </p:txBody>
        </p:sp>
        <p:graphicFrame>
          <p:nvGraphicFramePr>
            <p:cNvPr id="19" name="Object 18"/>
            <p:cNvGraphicFramePr>
              <a:graphicFrameLocks noChangeAspect="1"/>
            </p:cNvGraphicFramePr>
            <p:nvPr/>
          </p:nvGraphicFramePr>
          <p:xfrm>
            <a:off x="1763688" y="1268760"/>
            <a:ext cx="127000" cy="254000"/>
          </p:xfrm>
          <a:graphic>
            <a:graphicData uri="http://schemas.openxmlformats.org/presentationml/2006/ole">
              <p:oleObj spid="_x0000_s1029" name="Equation" r:id="rId6" imgW="126720" imgH="253800" progId="Equation.3">
                <p:embed/>
              </p:oleObj>
            </a:graphicData>
          </a:graphic>
        </p:graphicFrame>
        <p:graphicFrame>
          <p:nvGraphicFramePr>
            <p:cNvPr id="20" name="Object 19"/>
            <p:cNvGraphicFramePr>
              <a:graphicFrameLocks noChangeAspect="1"/>
            </p:cNvGraphicFramePr>
            <p:nvPr/>
          </p:nvGraphicFramePr>
          <p:xfrm>
            <a:off x="2405063" y="2846388"/>
            <a:ext cx="330200" cy="381000"/>
          </p:xfrm>
          <a:graphic>
            <a:graphicData uri="http://schemas.openxmlformats.org/presentationml/2006/ole">
              <p:oleObj spid="_x0000_s1030" name="Equation" r:id="rId7" imgW="330120" imgH="380880" progId="Equation.3">
                <p:embed/>
              </p:oleObj>
            </a:graphicData>
          </a:graphic>
        </p:graphicFrame>
        <p:cxnSp>
          <p:nvCxnSpPr>
            <p:cNvPr id="21" name="AutoShape 21"/>
            <p:cNvCxnSpPr>
              <a:cxnSpLocks noChangeShapeType="1"/>
            </p:cNvCxnSpPr>
            <p:nvPr/>
          </p:nvCxnSpPr>
          <p:spPr bwMode="auto">
            <a:xfrm>
              <a:off x="2411760" y="2708920"/>
              <a:ext cx="0" cy="648072"/>
            </a:xfrm>
            <a:prstGeom prst="straightConnector1">
              <a:avLst/>
            </a:prstGeom>
            <a:noFill/>
            <a:ln w="9525">
              <a:solidFill>
                <a:srgbClr val="000000"/>
              </a:solidFill>
              <a:round/>
              <a:headEnd/>
              <a:tailEnd type="triangle" w="med" len="med"/>
            </a:ln>
          </p:spPr>
        </p:cxnSp>
        <p:cxnSp>
          <p:nvCxnSpPr>
            <p:cNvPr id="22" name="AutoShape 21"/>
            <p:cNvCxnSpPr>
              <a:cxnSpLocks noChangeShapeType="1"/>
            </p:cNvCxnSpPr>
            <p:nvPr/>
          </p:nvCxnSpPr>
          <p:spPr bwMode="auto">
            <a:xfrm>
              <a:off x="2411760" y="1916832"/>
              <a:ext cx="0" cy="648072"/>
            </a:xfrm>
            <a:prstGeom prst="straightConnector1">
              <a:avLst/>
            </a:prstGeom>
            <a:noFill/>
            <a:ln w="9525">
              <a:solidFill>
                <a:srgbClr val="000000"/>
              </a:solidFill>
              <a:round/>
              <a:headEnd/>
              <a:tailEnd type="triangle" w="med" len="med"/>
            </a:ln>
          </p:spPr>
        </p:cxnSp>
        <p:graphicFrame>
          <p:nvGraphicFramePr>
            <p:cNvPr id="23" name="Object 22"/>
            <p:cNvGraphicFramePr>
              <a:graphicFrameLocks noChangeAspect="1"/>
            </p:cNvGraphicFramePr>
            <p:nvPr/>
          </p:nvGraphicFramePr>
          <p:xfrm>
            <a:off x="2405956" y="2061543"/>
            <a:ext cx="330200" cy="368300"/>
          </p:xfrm>
          <a:graphic>
            <a:graphicData uri="http://schemas.openxmlformats.org/presentationml/2006/ole">
              <p:oleObj spid="_x0000_s1031" name="Equation" r:id="rId8" imgW="330120" imgH="368280" progId="Equation.3">
                <p:embed/>
              </p:oleObj>
            </a:graphicData>
          </a:graphic>
        </p:graphicFrame>
        <p:grpSp>
          <p:nvGrpSpPr>
            <p:cNvPr id="24" name="Group 84"/>
            <p:cNvGrpSpPr>
              <a:grpSpLocks/>
            </p:cNvGrpSpPr>
            <p:nvPr/>
          </p:nvGrpSpPr>
          <p:grpSpPr bwMode="auto">
            <a:xfrm>
              <a:off x="1115616" y="2132856"/>
              <a:ext cx="502189" cy="1101915"/>
              <a:chOff x="11670" y="3092"/>
              <a:chExt cx="791" cy="1735"/>
            </a:xfrm>
          </p:grpSpPr>
          <p:sp>
            <p:nvSpPr>
              <p:cNvPr id="28"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dirty="0" smtClean="0">
                    <a:ln>
                      <a:noFill/>
                    </a:ln>
                    <a:solidFill>
                      <a:schemeClr val="tx1"/>
                    </a:solidFill>
                    <a:effectLst/>
                    <a:latin typeface="Times New Roman" pitchFamily="18" charset="0"/>
                  </a:rPr>
                  <a:t>I</a:t>
                </a:r>
                <a:endParaRPr kumimoji="0" lang="lv-LV" sz="1800" b="0" i="0" u="none" strike="noStrike" cap="none" normalizeH="0" baseline="0" dirty="0" smtClean="0">
                  <a:ln>
                    <a:noFill/>
                  </a:ln>
                  <a:solidFill>
                    <a:schemeClr val="tx1"/>
                  </a:solidFill>
                  <a:effectLst/>
                  <a:latin typeface="Arial" pitchFamily="34" charset="0"/>
                </a:endParaRPr>
              </a:p>
            </p:txBody>
          </p:sp>
          <p:cxnSp>
            <p:nvCxnSpPr>
              <p:cNvPr id="29" name="AutoShape 86"/>
              <p:cNvCxnSpPr>
                <a:cxnSpLocks noChangeShapeType="1"/>
              </p:cNvCxnSpPr>
              <p:nvPr/>
            </p:nvCxnSpPr>
            <p:spPr bwMode="auto">
              <a:xfrm flipV="1">
                <a:off x="11670" y="3841"/>
                <a:ext cx="0" cy="184"/>
              </a:xfrm>
              <a:prstGeom prst="straightConnector1">
                <a:avLst/>
              </a:prstGeom>
              <a:noFill/>
              <a:ln w="19050">
                <a:solidFill>
                  <a:srgbClr val="000000"/>
                </a:solidFill>
                <a:round/>
                <a:headEnd/>
                <a:tailEnd type="triangle" w="med" len="med"/>
              </a:ln>
            </p:spPr>
          </p:cxnSp>
        </p:grpSp>
        <p:graphicFrame>
          <p:nvGraphicFramePr>
            <p:cNvPr id="25" name="Object 24"/>
            <p:cNvGraphicFramePr>
              <a:graphicFrameLocks noChangeAspect="1"/>
            </p:cNvGraphicFramePr>
            <p:nvPr/>
          </p:nvGraphicFramePr>
          <p:xfrm>
            <a:off x="539552" y="1196752"/>
            <a:ext cx="584200" cy="279400"/>
          </p:xfrm>
          <a:graphic>
            <a:graphicData uri="http://schemas.openxmlformats.org/presentationml/2006/ole">
              <p:oleObj spid="_x0000_s1032" name="Equation" r:id="rId9" imgW="583920" imgH="279360" progId="Equation.3">
                <p:embed/>
              </p:oleObj>
            </a:graphicData>
          </a:graphic>
        </p:graphicFrame>
        <p:cxnSp>
          <p:nvCxnSpPr>
            <p:cNvPr id="26" name="AutoShape 8"/>
            <p:cNvCxnSpPr>
              <a:cxnSpLocks noChangeShapeType="1"/>
            </p:cNvCxnSpPr>
            <p:nvPr/>
          </p:nvCxnSpPr>
          <p:spPr bwMode="auto">
            <a:xfrm rot="16200000" flipH="1" flipV="1">
              <a:off x="2107026" y="2869638"/>
              <a:ext cx="286" cy="542947"/>
            </a:xfrm>
            <a:prstGeom prst="straightConnector1">
              <a:avLst/>
            </a:prstGeom>
            <a:noFill/>
            <a:ln w="28575">
              <a:solidFill>
                <a:srgbClr val="000000"/>
              </a:solidFill>
              <a:round/>
              <a:headEnd/>
              <a:tailEnd/>
            </a:ln>
          </p:spPr>
        </p:cxnSp>
        <p:cxnSp>
          <p:nvCxnSpPr>
            <p:cNvPr id="27" name="AutoShape 8"/>
            <p:cNvCxnSpPr>
              <a:cxnSpLocks noChangeShapeType="1"/>
            </p:cNvCxnSpPr>
            <p:nvPr/>
          </p:nvCxnSpPr>
          <p:spPr bwMode="auto">
            <a:xfrm rot="16200000" flipH="1" flipV="1">
              <a:off x="2107026" y="2725622"/>
              <a:ext cx="286" cy="542947"/>
            </a:xfrm>
            <a:prstGeom prst="straightConnector1">
              <a:avLst/>
            </a:prstGeom>
            <a:noFill/>
            <a:ln w="28575">
              <a:solidFill>
                <a:srgbClr val="000000"/>
              </a:solidFill>
              <a:round/>
              <a:headEnd/>
              <a:tailEnd/>
            </a:ln>
          </p:spPr>
        </p:cxnSp>
      </p:grpSp>
      <p:graphicFrame>
        <p:nvGraphicFramePr>
          <p:cNvPr id="30" name="Object 29"/>
          <p:cNvGraphicFramePr>
            <a:graphicFrameLocks noChangeAspect="1"/>
          </p:cNvGraphicFramePr>
          <p:nvPr/>
        </p:nvGraphicFramePr>
        <p:xfrm>
          <a:off x="3505200" y="533400"/>
          <a:ext cx="5181600" cy="3606800"/>
        </p:xfrm>
        <a:graphic>
          <a:graphicData uri="http://schemas.openxmlformats.org/presentationml/2006/ole">
            <p:oleObj spid="_x0000_s1033" name="Equation" r:id="rId10" imgW="5181480" imgH="3606480" progId="Equation.3">
              <p:embed/>
            </p:oleObj>
          </a:graphicData>
        </a:graphic>
      </p:graphicFrame>
      <p:graphicFrame>
        <p:nvGraphicFramePr>
          <p:cNvPr id="1036" name="Object 12"/>
          <p:cNvGraphicFramePr>
            <a:graphicFrameLocks noChangeAspect="1"/>
          </p:cNvGraphicFramePr>
          <p:nvPr/>
        </p:nvGraphicFramePr>
        <p:xfrm>
          <a:off x="3581400" y="4572000"/>
          <a:ext cx="1549400" cy="723900"/>
        </p:xfrm>
        <a:graphic>
          <a:graphicData uri="http://schemas.openxmlformats.org/presentationml/2006/ole">
            <p:oleObj spid="_x0000_s1036" name="Equation" r:id="rId11" imgW="1549080" imgH="723600" progId="Equation.3">
              <p:embed/>
            </p:oleObj>
          </a:graphicData>
        </a:graphic>
      </p:graphicFrame>
      <p:sp>
        <p:nvSpPr>
          <p:cNvPr id="34" name="Rounded Rectangle 33"/>
          <p:cNvSpPr/>
          <p:nvPr/>
        </p:nvSpPr>
        <p:spPr>
          <a:xfrm>
            <a:off x="152400" y="3962400"/>
            <a:ext cx="2286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t>Stāvokļa mainīgo vienādojums elektrotehnikā</a:t>
            </a:r>
            <a:endParaRPr lang="lv-LV" dirty="0"/>
          </a:p>
        </p:txBody>
      </p:sp>
      <p:sp>
        <p:nvSpPr>
          <p:cNvPr id="35" name="Right Arrow 34"/>
          <p:cNvSpPr/>
          <p:nvPr/>
        </p:nvSpPr>
        <p:spPr>
          <a:xfrm rot="21037575">
            <a:off x="2494559" y="368166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6" name="Rounded Rectangle 35"/>
          <p:cNvSpPr/>
          <p:nvPr/>
        </p:nvSpPr>
        <p:spPr>
          <a:xfrm>
            <a:off x="152400" y="5029200"/>
            <a:ext cx="2286000" cy="838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dirty="0" smtClean="0"/>
              <a:t>Stāvokļa mainīgo vienādojums matemātikā</a:t>
            </a:r>
            <a:endParaRPr lang="lv-LV" dirty="0"/>
          </a:p>
        </p:txBody>
      </p:sp>
      <p:sp>
        <p:nvSpPr>
          <p:cNvPr id="37" name="Right Arrow 36"/>
          <p:cNvSpPr/>
          <p:nvPr/>
        </p:nvSpPr>
        <p:spPr>
          <a:xfrm rot="21037575">
            <a:off x="2471335" y="480084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a:p>
        </p:txBody>
      </p:sp>
      <p:sp>
        <p:nvSpPr>
          <p:cNvPr id="38" name="Slide Number Placeholder 37"/>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5" name="Group 74"/>
          <p:cNvGrpSpPr/>
          <p:nvPr/>
        </p:nvGrpSpPr>
        <p:grpSpPr>
          <a:xfrm>
            <a:off x="152400" y="152400"/>
            <a:ext cx="3505200" cy="2971800"/>
            <a:chOff x="685800" y="152400"/>
            <a:chExt cx="3505200" cy="2971800"/>
          </a:xfrm>
        </p:grpSpPr>
        <p:cxnSp>
          <p:nvCxnSpPr>
            <p:cNvPr id="6" name="Straight Arrow Connector 5"/>
            <p:cNvCxnSpPr/>
            <p:nvPr/>
          </p:nvCxnSpPr>
          <p:spPr>
            <a:xfrm>
              <a:off x="685800" y="2362200"/>
              <a:ext cx="3124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981200" y="304800"/>
              <a:ext cx="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28825" y="2343752"/>
              <a:ext cx="770021" cy="0"/>
            </a:xfrm>
            <a:prstGeom prst="line">
              <a:avLst/>
            </a:prstGeom>
          </p:spPr>
          <p:style>
            <a:lnRef idx="1">
              <a:schemeClr val="accent2"/>
            </a:lnRef>
            <a:fillRef idx="0">
              <a:schemeClr val="accent2"/>
            </a:fillRef>
            <a:effectRef idx="0">
              <a:schemeClr val="accent2"/>
            </a:effectRef>
            <a:fontRef idx="minor">
              <a:schemeClr val="tx1"/>
            </a:fontRef>
          </p:style>
        </p:cxnSp>
        <p:sp>
          <p:nvSpPr>
            <p:cNvPr id="11" name="Freeform 10"/>
            <p:cNvSpPr/>
            <p:nvPr/>
          </p:nvSpPr>
          <p:spPr>
            <a:xfrm>
              <a:off x="1992429" y="1066800"/>
              <a:ext cx="1893771" cy="1291389"/>
            </a:xfrm>
            <a:custGeom>
              <a:avLst/>
              <a:gdLst>
                <a:gd name="connsiteX0" fmla="*/ 0 w 1953929"/>
                <a:gd name="connsiteY0" fmla="*/ 1106905 h 1106905"/>
                <a:gd name="connsiteX1" fmla="*/ 462013 w 1953929"/>
                <a:gd name="connsiteY1" fmla="*/ 510139 h 1106905"/>
                <a:gd name="connsiteX2" fmla="*/ 1953929 w 1953929"/>
                <a:gd name="connsiteY2" fmla="*/ 0 h 1106905"/>
              </a:gdLst>
              <a:ahLst/>
              <a:cxnLst>
                <a:cxn ang="0">
                  <a:pos x="connsiteX0" y="connsiteY0"/>
                </a:cxn>
                <a:cxn ang="0">
                  <a:pos x="connsiteX1" y="connsiteY1"/>
                </a:cxn>
                <a:cxn ang="0">
                  <a:pos x="connsiteX2" y="connsiteY2"/>
                </a:cxn>
              </a:cxnLst>
              <a:rect l="l" t="t" r="r" b="b"/>
              <a:pathLst>
                <a:path w="1953929" h="1106905">
                  <a:moveTo>
                    <a:pt x="0" y="1106905"/>
                  </a:moveTo>
                  <a:cubicBezTo>
                    <a:pt x="68179" y="900764"/>
                    <a:pt x="136358" y="694623"/>
                    <a:pt x="462013" y="510139"/>
                  </a:cubicBezTo>
                  <a:cubicBezTo>
                    <a:pt x="787668" y="325655"/>
                    <a:pt x="1591377" y="110691"/>
                    <a:pt x="1953929"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lv-LV"/>
            </a:p>
          </p:txBody>
        </p:sp>
        <p:grpSp>
          <p:nvGrpSpPr>
            <p:cNvPr id="24" name="Group 23"/>
            <p:cNvGrpSpPr/>
            <p:nvPr/>
          </p:nvGrpSpPr>
          <p:grpSpPr>
            <a:xfrm>
              <a:off x="2133600" y="2286000"/>
              <a:ext cx="1524000" cy="152400"/>
              <a:chOff x="2133600" y="2286000"/>
              <a:chExt cx="1524000" cy="152400"/>
            </a:xfrm>
          </p:grpSpPr>
          <p:cxnSp>
            <p:nvCxnSpPr>
              <p:cNvPr id="13" name="Straight Connector 12"/>
              <p:cNvCxnSpPr/>
              <p:nvPr/>
            </p:nvCxnSpPr>
            <p:spPr>
              <a:xfrm>
                <a:off x="2133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38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90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43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95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48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00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352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05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657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flipV="1">
              <a:off x="3352800" y="1260909"/>
              <a:ext cx="0" cy="11012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505200" y="1219200"/>
              <a:ext cx="0" cy="11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81200" y="1280160"/>
              <a:ext cx="132588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81200" y="1219200"/>
              <a:ext cx="153202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050" name="Object 21"/>
            <p:cNvGraphicFramePr>
              <a:graphicFrameLocks noChangeAspect="1"/>
            </p:cNvGraphicFramePr>
            <p:nvPr/>
          </p:nvGraphicFramePr>
          <p:xfrm>
            <a:off x="3200400" y="2743200"/>
            <a:ext cx="215900" cy="381000"/>
          </p:xfrm>
          <a:graphic>
            <a:graphicData uri="http://schemas.openxmlformats.org/presentationml/2006/ole">
              <p:oleObj spid="_x0000_s2050" name="Equation" r:id="rId4" imgW="215640" imgH="380880" progId="Equation.3">
                <p:embed/>
              </p:oleObj>
            </a:graphicData>
          </a:graphic>
        </p:graphicFrame>
        <p:graphicFrame>
          <p:nvGraphicFramePr>
            <p:cNvPr id="2051" name="Object 21"/>
            <p:cNvGraphicFramePr>
              <a:graphicFrameLocks noChangeAspect="1"/>
            </p:cNvGraphicFramePr>
            <p:nvPr/>
          </p:nvGraphicFramePr>
          <p:xfrm>
            <a:off x="3581400" y="2743200"/>
            <a:ext cx="406400" cy="381000"/>
          </p:xfrm>
          <a:graphic>
            <a:graphicData uri="http://schemas.openxmlformats.org/presentationml/2006/ole">
              <p:oleObj spid="_x0000_s2051" name="Equation" r:id="rId5" imgW="406080" imgH="380880" progId="Equation.3">
                <p:embed/>
              </p:oleObj>
            </a:graphicData>
          </a:graphic>
        </p:graphicFrame>
        <p:graphicFrame>
          <p:nvGraphicFramePr>
            <p:cNvPr id="2052" name="Object 21"/>
            <p:cNvGraphicFramePr>
              <a:graphicFrameLocks noChangeAspect="1"/>
            </p:cNvGraphicFramePr>
            <p:nvPr/>
          </p:nvGraphicFramePr>
          <p:xfrm>
            <a:off x="3810000" y="2057400"/>
            <a:ext cx="127000" cy="241300"/>
          </p:xfrm>
          <a:graphic>
            <a:graphicData uri="http://schemas.openxmlformats.org/presentationml/2006/ole">
              <p:oleObj spid="_x0000_s2052" name="Equation" r:id="rId6" imgW="126720" imgH="241200" progId="Equation.3">
                <p:embed/>
              </p:oleObj>
            </a:graphicData>
          </a:graphic>
        </p:graphicFrame>
        <p:cxnSp>
          <p:nvCxnSpPr>
            <p:cNvPr id="41" name="Straight Connector 40"/>
            <p:cNvCxnSpPr/>
            <p:nvPr/>
          </p:nvCxnSpPr>
          <p:spPr>
            <a:xfrm flipH="1">
              <a:off x="3276600" y="2438400"/>
              <a:ext cx="762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05200" y="2438400"/>
              <a:ext cx="228600" cy="4572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053" name="Object 21"/>
            <p:cNvGraphicFramePr>
              <a:graphicFrameLocks noChangeAspect="1"/>
            </p:cNvGraphicFramePr>
            <p:nvPr/>
          </p:nvGraphicFramePr>
          <p:xfrm>
            <a:off x="1524000" y="1295400"/>
            <a:ext cx="279400" cy="381000"/>
          </p:xfrm>
          <a:graphic>
            <a:graphicData uri="http://schemas.openxmlformats.org/presentationml/2006/ole">
              <p:oleObj spid="_x0000_s2053" name="Equation" r:id="rId7" imgW="279360" imgH="380880" progId="Equation.3">
                <p:embed/>
              </p:oleObj>
            </a:graphicData>
          </a:graphic>
        </p:graphicFrame>
        <p:graphicFrame>
          <p:nvGraphicFramePr>
            <p:cNvPr id="2054" name="Object 21"/>
            <p:cNvGraphicFramePr>
              <a:graphicFrameLocks noChangeAspect="1"/>
            </p:cNvGraphicFramePr>
            <p:nvPr/>
          </p:nvGraphicFramePr>
          <p:xfrm>
            <a:off x="1371600" y="838200"/>
            <a:ext cx="469900" cy="381000"/>
          </p:xfrm>
          <a:graphic>
            <a:graphicData uri="http://schemas.openxmlformats.org/presentationml/2006/ole">
              <p:oleObj spid="_x0000_s2054" name="Equation" r:id="rId8" imgW="469800" imgH="380880" progId="Equation.3">
                <p:embed/>
              </p:oleObj>
            </a:graphicData>
          </a:graphic>
        </p:graphicFrame>
        <p:cxnSp>
          <p:nvCxnSpPr>
            <p:cNvPr id="49" name="Straight Arrow Connector 48"/>
            <p:cNvCxnSpPr/>
            <p:nvPr/>
          </p:nvCxnSpPr>
          <p:spPr>
            <a:xfrm flipV="1">
              <a:off x="1752600" y="1289785"/>
              <a:ext cx="230204" cy="234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828800" y="1066800"/>
              <a:ext cx="154004" cy="155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3" name="Object 21"/>
            <p:cNvGraphicFramePr>
              <a:graphicFrameLocks noChangeAspect="1"/>
            </p:cNvGraphicFramePr>
            <p:nvPr/>
          </p:nvGraphicFramePr>
          <p:xfrm>
            <a:off x="1371600" y="152400"/>
            <a:ext cx="508000" cy="342900"/>
          </p:xfrm>
          <a:graphic>
            <a:graphicData uri="http://schemas.openxmlformats.org/presentationml/2006/ole">
              <p:oleObj spid="_x0000_s2055" name="Equation" r:id="rId9" imgW="507960" imgH="342720" progId="Equation.3">
                <p:embed/>
              </p:oleObj>
            </a:graphicData>
          </a:graphic>
        </p:graphicFrame>
        <p:cxnSp>
          <p:nvCxnSpPr>
            <p:cNvPr id="55" name="Straight Connector 54"/>
            <p:cNvCxnSpPr/>
            <p:nvPr/>
          </p:nvCxnSpPr>
          <p:spPr>
            <a:xfrm>
              <a:off x="3124200" y="1828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3505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124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56" name="Object 21"/>
            <p:cNvGraphicFramePr>
              <a:graphicFrameLocks noChangeAspect="1"/>
            </p:cNvGraphicFramePr>
            <p:nvPr/>
          </p:nvGraphicFramePr>
          <p:xfrm>
            <a:off x="3708400" y="1581150"/>
            <a:ext cx="330200" cy="279400"/>
          </p:xfrm>
          <a:graphic>
            <a:graphicData uri="http://schemas.openxmlformats.org/presentationml/2006/ole">
              <p:oleObj spid="_x0000_s2056" name="Equation" r:id="rId10" imgW="330120" imgH="279360" progId="Equation.3">
                <p:embed/>
              </p:oleObj>
            </a:graphicData>
          </a:graphic>
        </p:graphicFrame>
        <p:cxnSp>
          <p:nvCxnSpPr>
            <p:cNvPr id="62" name="Elbow Connector 61"/>
            <p:cNvCxnSpPr/>
            <p:nvPr/>
          </p:nvCxnSpPr>
          <p:spPr>
            <a:xfrm rot="5400000" flipH="1" flipV="1">
              <a:off x="2209800" y="1066800"/>
              <a:ext cx="533400" cy="381000"/>
            </a:xfrm>
            <a:prstGeom prst="bentConnector3">
              <a:avLst>
                <a:gd name="adj1" fmla="val 96917"/>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286000" y="11430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2286000" y="1280160"/>
              <a:ext cx="0" cy="167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3" name="Object 21"/>
            <p:cNvGraphicFramePr>
              <a:graphicFrameLocks noChangeAspect="1"/>
            </p:cNvGraphicFramePr>
            <p:nvPr/>
          </p:nvGraphicFramePr>
          <p:xfrm>
            <a:off x="2266950" y="685800"/>
            <a:ext cx="368300" cy="279400"/>
          </p:xfrm>
          <a:graphic>
            <a:graphicData uri="http://schemas.openxmlformats.org/presentationml/2006/ole">
              <p:oleObj spid="_x0000_s2057" name="Equation" r:id="rId11" imgW="368280" imgH="279360" progId="Equation.3">
                <p:embed/>
              </p:oleObj>
            </a:graphicData>
          </a:graphic>
        </p:graphicFrame>
        <p:graphicFrame>
          <p:nvGraphicFramePr>
            <p:cNvPr id="81" name="Object 21"/>
            <p:cNvGraphicFramePr>
              <a:graphicFrameLocks noChangeAspect="1"/>
            </p:cNvGraphicFramePr>
            <p:nvPr/>
          </p:nvGraphicFramePr>
          <p:xfrm>
            <a:off x="1676400" y="2590800"/>
            <a:ext cx="215900" cy="381000"/>
          </p:xfrm>
          <a:graphic>
            <a:graphicData uri="http://schemas.openxmlformats.org/presentationml/2006/ole">
              <p:oleObj spid="_x0000_s2059" name="Equation" r:id="rId12" imgW="215640" imgH="380880" progId="Equation.3">
                <p:embed/>
              </p:oleObj>
            </a:graphicData>
          </a:graphic>
        </p:graphicFrame>
        <p:graphicFrame>
          <p:nvGraphicFramePr>
            <p:cNvPr id="82" name="Object 21"/>
            <p:cNvGraphicFramePr>
              <a:graphicFrameLocks noChangeAspect="1"/>
            </p:cNvGraphicFramePr>
            <p:nvPr/>
          </p:nvGraphicFramePr>
          <p:xfrm>
            <a:off x="2000250" y="2597150"/>
            <a:ext cx="177800" cy="368300"/>
          </p:xfrm>
          <a:graphic>
            <a:graphicData uri="http://schemas.openxmlformats.org/presentationml/2006/ole">
              <p:oleObj spid="_x0000_s2060" name="Equation" r:id="rId13" imgW="177480" imgH="368280" progId="Equation.3">
                <p:embed/>
              </p:oleObj>
            </a:graphicData>
          </a:graphic>
        </p:graphicFrame>
        <p:cxnSp>
          <p:nvCxnSpPr>
            <p:cNvPr id="83" name="Straight Connector 82"/>
            <p:cNvCxnSpPr/>
            <p:nvPr/>
          </p:nvCxnSpPr>
          <p:spPr>
            <a:xfrm flipH="1">
              <a:off x="1828800" y="2362200"/>
              <a:ext cx="1524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1336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7" name="Object 21"/>
            <p:cNvGraphicFramePr>
              <a:graphicFrameLocks noChangeAspect="1"/>
            </p:cNvGraphicFramePr>
            <p:nvPr/>
          </p:nvGraphicFramePr>
          <p:xfrm>
            <a:off x="2209800" y="2590800"/>
            <a:ext cx="215900" cy="368300"/>
          </p:xfrm>
          <a:graphic>
            <a:graphicData uri="http://schemas.openxmlformats.org/presentationml/2006/ole">
              <p:oleObj spid="_x0000_s2061" name="Equation" r:id="rId14" imgW="215640" imgH="368280" progId="Equation.3">
                <p:embed/>
              </p:oleObj>
            </a:graphicData>
          </a:graphic>
        </p:graphicFrame>
        <p:cxnSp>
          <p:nvCxnSpPr>
            <p:cNvPr id="88" name="Straight Connector 87"/>
            <p:cNvCxnSpPr/>
            <p:nvPr/>
          </p:nvCxnSpPr>
          <p:spPr>
            <a:xfrm>
              <a:off x="22860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2133600" y="1981200"/>
              <a:ext cx="0" cy="4154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2286000" y="1752600"/>
              <a:ext cx="0" cy="6440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981200" y="1803935"/>
              <a:ext cx="3184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981200" y="1981200"/>
              <a:ext cx="1660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7" name="Object 21"/>
            <p:cNvGraphicFramePr>
              <a:graphicFrameLocks noChangeAspect="1"/>
            </p:cNvGraphicFramePr>
            <p:nvPr/>
          </p:nvGraphicFramePr>
          <p:xfrm>
            <a:off x="1752600" y="1828800"/>
            <a:ext cx="241300" cy="368300"/>
          </p:xfrm>
          <a:graphic>
            <a:graphicData uri="http://schemas.openxmlformats.org/presentationml/2006/ole">
              <p:oleObj spid="_x0000_s2062" name="Equation" r:id="rId15" imgW="241200" imgH="368280" progId="Equation.3">
                <p:embed/>
              </p:oleObj>
            </a:graphicData>
          </a:graphic>
        </p:graphicFrame>
        <p:graphicFrame>
          <p:nvGraphicFramePr>
            <p:cNvPr id="98" name="Object 21"/>
            <p:cNvGraphicFramePr>
              <a:graphicFrameLocks noChangeAspect="1"/>
            </p:cNvGraphicFramePr>
            <p:nvPr/>
          </p:nvGraphicFramePr>
          <p:xfrm>
            <a:off x="1676400" y="1600200"/>
            <a:ext cx="279400" cy="368300"/>
          </p:xfrm>
          <a:graphic>
            <a:graphicData uri="http://schemas.openxmlformats.org/presentationml/2006/ole">
              <p:oleObj spid="_x0000_s2063" name="Equation" r:id="rId16" imgW="279360" imgH="368280" progId="Equation.3">
                <p:embed/>
              </p:oleObj>
            </a:graphicData>
          </a:graphic>
        </p:graphicFrame>
        <p:graphicFrame>
          <p:nvGraphicFramePr>
            <p:cNvPr id="99" name="Object 21"/>
            <p:cNvGraphicFramePr>
              <a:graphicFrameLocks noChangeAspect="1"/>
            </p:cNvGraphicFramePr>
            <p:nvPr/>
          </p:nvGraphicFramePr>
          <p:xfrm>
            <a:off x="1200150" y="1898650"/>
            <a:ext cx="279400" cy="381000"/>
          </p:xfrm>
          <a:graphic>
            <a:graphicData uri="http://schemas.openxmlformats.org/presentationml/2006/ole">
              <p:oleObj spid="_x0000_s2064" name="Equation" r:id="rId17" imgW="279360" imgH="380880" progId="Equation.3">
                <p:embed/>
              </p:oleObj>
            </a:graphicData>
          </a:graphic>
        </p:graphicFrame>
      </p:grpSp>
      <p:graphicFrame>
        <p:nvGraphicFramePr>
          <p:cNvPr id="76" name="Object 21"/>
          <p:cNvGraphicFramePr>
            <a:graphicFrameLocks noChangeAspect="1"/>
          </p:cNvGraphicFramePr>
          <p:nvPr/>
        </p:nvGraphicFramePr>
        <p:xfrm>
          <a:off x="4343400" y="228600"/>
          <a:ext cx="4800600" cy="6502400"/>
        </p:xfrm>
        <a:graphic>
          <a:graphicData uri="http://schemas.openxmlformats.org/presentationml/2006/ole">
            <p:oleObj spid="_x0000_s2058" name="Equation" r:id="rId18" imgW="4800600" imgH="6502320" progId="Equation.3">
              <p:embed/>
            </p:oleObj>
          </a:graphicData>
        </a:graphic>
      </p:graphicFrame>
      <p:cxnSp>
        <p:nvCxnSpPr>
          <p:cNvPr id="101" name="Straight Arrow Connector 100"/>
          <p:cNvCxnSpPr>
            <a:endCxn id="11" idx="0"/>
          </p:cNvCxnSpPr>
          <p:nvPr/>
        </p:nvCxnSpPr>
        <p:spPr>
          <a:xfrm>
            <a:off x="914400" y="2209800"/>
            <a:ext cx="544629" cy="148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 name="Rounded Rectangle 101"/>
          <p:cNvSpPr/>
          <p:nvPr/>
        </p:nvSpPr>
        <p:spPr>
          <a:xfrm>
            <a:off x="990600" y="50292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Pirmā iterācija</a:t>
            </a:r>
            <a:endParaRPr lang="lv-LV"/>
          </a:p>
        </p:txBody>
      </p:sp>
      <p:sp>
        <p:nvSpPr>
          <p:cNvPr id="103" name="Rounded Rectangle 102"/>
          <p:cNvSpPr/>
          <p:nvPr/>
        </p:nvSpPr>
        <p:spPr>
          <a:xfrm>
            <a:off x="990600" y="60198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Otrā iterācija</a:t>
            </a:r>
            <a:endParaRPr lang="lv-LV"/>
          </a:p>
        </p:txBody>
      </p:sp>
      <p:graphicFrame>
        <p:nvGraphicFramePr>
          <p:cNvPr id="104" name="Object 21"/>
          <p:cNvGraphicFramePr>
            <a:graphicFrameLocks noChangeAspect="1"/>
          </p:cNvGraphicFramePr>
          <p:nvPr/>
        </p:nvGraphicFramePr>
        <p:xfrm>
          <a:off x="152400" y="3276600"/>
          <a:ext cx="3784600" cy="812800"/>
        </p:xfrm>
        <a:graphic>
          <a:graphicData uri="http://schemas.openxmlformats.org/presentationml/2006/ole">
            <p:oleObj spid="_x0000_s2065" name="Equation" r:id="rId19" imgW="3784320" imgH="812520" progId="Equation.3">
              <p:embed/>
            </p:oleObj>
          </a:graphicData>
        </a:graphic>
      </p:graphicFrame>
      <p:sp>
        <p:nvSpPr>
          <p:cNvPr id="105" name="Right Arrow 104"/>
          <p:cNvSpPr/>
          <p:nvPr/>
        </p:nvSpPr>
        <p:spPr>
          <a:xfrm>
            <a:off x="3276600" y="5029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6" name="Right Arrow 105"/>
          <p:cNvSpPr/>
          <p:nvPr/>
        </p:nvSpPr>
        <p:spPr>
          <a:xfrm>
            <a:off x="3276600" y="60198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7" name="Rounded Rectangle 106"/>
          <p:cNvSpPr/>
          <p:nvPr/>
        </p:nvSpPr>
        <p:spPr>
          <a:xfrm>
            <a:off x="990600" y="44196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Sākuma noteikums</a:t>
            </a:r>
            <a:endParaRPr lang="lv-LV"/>
          </a:p>
        </p:txBody>
      </p:sp>
      <p:sp>
        <p:nvSpPr>
          <p:cNvPr id="108" name="Right Arrow 107"/>
          <p:cNvSpPr/>
          <p:nvPr/>
        </p:nvSpPr>
        <p:spPr>
          <a:xfrm>
            <a:off x="3276600" y="4343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4" name="Rectangle 63"/>
          <p:cNvSpPr/>
          <p:nvPr/>
        </p:nvSpPr>
        <p:spPr>
          <a:xfrm>
            <a:off x="6366124" y="0"/>
            <a:ext cx="2777876" cy="369332"/>
          </a:xfrm>
          <a:prstGeom prst="rect">
            <a:avLst/>
          </a:prstGeom>
        </p:spPr>
        <p:txBody>
          <a:bodyPr wrap="none">
            <a:spAutoFit/>
          </a:bodyPr>
          <a:lstStyle/>
          <a:p>
            <a:r>
              <a:rPr lang="lv-LV" smtClean="0"/>
              <a:t>3.4.1.2. RC virknes slēgums.</a:t>
            </a:r>
          </a:p>
        </p:txBody>
      </p:sp>
      <p:sp>
        <p:nvSpPr>
          <p:cNvPr id="65" name="Rounded Rectangle 64"/>
          <p:cNvSpPr/>
          <p:nvPr/>
        </p:nvSpPr>
        <p:spPr>
          <a:xfrm>
            <a:off x="6248400" y="2819400"/>
            <a:ext cx="2590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tiešais algoritms</a:t>
            </a:r>
            <a:endParaRPr lang="lv-LV"/>
          </a:p>
        </p:txBody>
      </p:sp>
      <p:sp>
        <p:nvSpPr>
          <p:cNvPr id="66" name="Slide Number Placeholder 65"/>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3581400"/>
            <a:ext cx="3505200" cy="2990850"/>
            <a:chOff x="685800" y="133350"/>
            <a:chExt cx="3505200" cy="2990850"/>
          </a:xfrm>
        </p:grpSpPr>
        <p:cxnSp>
          <p:nvCxnSpPr>
            <p:cNvPr id="3" name="Straight Arrow Connector 2"/>
            <p:cNvCxnSpPr/>
            <p:nvPr/>
          </p:nvCxnSpPr>
          <p:spPr>
            <a:xfrm>
              <a:off x="685800" y="2362200"/>
              <a:ext cx="3124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1981200" y="304800"/>
              <a:ext cx="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228825" y="2343752"/>
              <a:ext cx="770021"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Freeform 5"/>
            <p:cNvSpPr/>
            <p:nvPr/>
          </p:nvSpPr>
          <p:spPr>
            <a:xfrm>
              <a:off x="1992429" y="1095074"/>
              <a:ext cx="1893771" cy="1263115"/>
            </a:xfrm>
            <a:custGeom>
              <a:avLst/>
              <a:gdLst>
                <a:gd name="connsiteX0" fmla="*/ 0 w 1953929"/>
                <a:gd name="connsiteY0" fmla="*/ 1106905 h 1106905"/>
                <a:gd name="connsiteX1" fmla="*/ 462013 w 1953929"/>
                <a:gd name="connsiteY1" fmla="*/ 510139 h 1106905"/>
                <a:gd name="connsiteX2" fmla="*/ 1953929 w 1953929"/>
                <a:gd name="connsiteY2" fmla="*/ 0 h 1106905"/>
              </a:gdLst>
              <a:ahLst/>
              <a:cxnLst>
                <a:cxn ang="0">
                  <a:pos x="connsiteX0" y="connsiteY0"/>
                </a:cxn>
                <a:cxn ang="0">
                  <a:pos x="connsiteX1" y="connsiteY1"/>
                </a:cxn>
                <a:cxn ang="0">
                  <a:pos x="connsiteX2" y="connsiteY2"/>
                </a:cxn>
              </a:cxnLst>
              <a:rect l="l" t="t" r="r" b="b"/>
              <a:pathLst>
                <a:path w="1953929" h="1106905">
                  <a:moveTo>
                    <a:pt x="0" y="1106905"/>
                  </a:moveTo>
                  <a:cubicBezTo>
                    <a:pt x="68179" y="900764"/>
                    <a:pt x="136358" y="694623"/>
                    <a:pt x="462013" y="510139"/>
                  </a:cubicBezTo>
                  <a:cubicBezTo>
                    <a:pt x="787668" y="325655"/>
                    <a:pt x="1591377" y="110691"/>
                    <a:pt x="1953929" y="0"/>
                  </a:cubicBezTo>
                </a:path>
              </a:pathLst>
            </a:custGeom>
            <a:ln w="19050"/>
          </p:spPr>
          <p:style>
            <a:lnRef idx="1">
              <a:schemeClr val="accent2"/>
            </a:lnRef>
            <a:fillRef idx="0">
              <a:schemeClr val="accent2"/>
            </a:fillRef>
            <a:effectRef idx="0">
              <a:schemeClr val="accent2"/>
            </a:effectRef>
            <a:fontRef idx="minor">
              <a:schemeClr val="tx1"/>
            </a:fontRef>
          </p:style>
          <p:txBody>
            <a:bodyPr rtlCol="0" anchor="ctr"/>
            <a:lstStyle/>
            <a:p>
              <a:pPr algn="ctr"/>
              <a:endParaRPr lang="lv-LV"/>
            </a:p>
          </p:txBody>
        </p:sp>
        <p:grpSp>
          <p:nvGrpSpPr>
            <p:cNvPr id="7" name="Group 23"/>
            <p:cNvGrpSpPr/>
            <p:nvPr/>
          </p:nvGrpSpPr>
          <p:grpSpPr>
            <a:xfrm>
              <a:off x="2133600" y="2286000"/>
              <a:ext cx="1524000" cy="152400"/>
              <a:chOff x="2133600" y="2286000"/>
              <a:chExt cx="1524000" cy="152400"/>
            </a:xfrm>
          </p:grpSpPr>
          <p:cxnSp>
            <p:nvCxnSpPr>
              <p:cNvPr id="43" name="Straight Connector 42"/>
              <p:cNvCxnSpPr/>
              <p:nvPr/>
            </p:nvCxnSpPr>
            <p:spPr>
              <a:xfrm>
                <a:off x="2133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2286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2438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2590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2743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895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3048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3200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352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3505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657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8" name="Straight Connector 7"/>
            <p:cNvCxnSpPr/>
            <p:nvPr/>
          </p:nvCxnSpPr>
          <p:spPr>
            <a:xfrm flipV="1">
              <a:off x="3352800" y="1260909"/>
              <a:ext cx="0" cy="11012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3505200" y="1219200"/>
              <a:ext cx="0" cy="11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981200" y="1280160"/>
              <a:ext cx="132588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981200" y="1219200"/>
              <a:ext cx="153202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12" name="Object 21"/>
            <p:cNvGraphicFramePr>
              <a:graphicFrameLocks noChangeAspect="1"/>
            </p:cNvGraphicFramePr>
            <p:nvPr/>
          </p:nvGraphicFramePr>
          <p:xfrm>
            <a:off x="3200400" y="2743200"/>
            <a:ext cx="215900" cy="381000"/>
          </p:xfrm>
          <a:graphic>
            <a:graphicData uri="http://schemas.openxmlformats.org/presentationml/2006/ole">
              <p:oleObj spid="_x0000_s4098" name="Equation" r:id="rId3" imgW="215640" imgH="380880" progId="Equation.3">
                <p:embed/>
              </p:oleObj>
            </a:graphicData>
          </a:graphic>
        </p:graphicFrame>
        <p:graphicFrame>
          <p:nvGraphicFramePr>
            <p:cNvPr id="13" name="Object 21"/>
            <p:cNvGraphicFramePr>
              <a:graphicFrameLocks noChangeAspect="1"/>
            </p:cNvGraphicFramePr>
            <p:nvPr/>
          </p:nvGraphicFramePr>
          <p:xfrm>
            <a:off x="3581400" y="2743200"/>
            <a:ext cx="406400" cy="381000"/>
          </p:xfrm>
          <a:graphic>
            <a:graphicData uri="http://schemas.openxmlformats.org/presentationml/2006/ole">
              <p:oleObj spid="_x0000_s4099" name="Equation" r:id="rId4" imgW="406080" imgH="380880" progId="Equation.3">
                <p:embed/>
              </p:oleObj>
            </a:graphicData>
          </a:graphic>
        </p:graphicFrame>
        <p:graphicFrame>
          <p:nvGraphicFramePr>
            <p:cNvPr id="14" name="Object 21"/>
            <p:cNvGraphicFramePr>
              <a:graphicFrameLocks noChangeAspect="1"/>
            </p:cNvGraphicFramePr>
            <p:nvPr/>
          </p:nvGraphicFramePr>
          <p:xfrm>
            <a:off x="3810000" y="2057400"/>
            <a:ext cx="127000" cy="241300"/>
          </p:xfrm>
          <a:graphic>
            <a:graphicData uri="http://schemas.openxmlformats.org/presentationml/2006/ole">
              <p:oleObj spid="_x0000_s4100" name="Equation" r:id="rId5" imgW="126720" imgH="241200" progId="Equation.3">
                <p:embed/>
              </p:oleObj>
            </a:graphicData>
          </a:graphic>
        </p:graphicFrame>
        <p:cxnSp>
          <p:nvCxnSpPr>
            <p:cNvPr id="15" name="Straight Connector 14"/>
            <p:cNvCxnSpPr/>
            <p:nvPr/>
          </p:nvCxnSpPr>
          <p:spPr>
            <a:xfrm flipH="1">
              <a:off x="3276600" y="2438400"/>
              <a:ext cx="762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505200" y="2438400"/>
              <a:ext cx="228600" cy="4572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7" name="Object 21"/>
            <p:cNvGraphicFramePr>
              <a:graphicFrameLocks noChangeAspect="1"/>
            </p:cNvGraphicFramePr>
            <p:nvPr/>
          </p:nvGraphicFramePr>
          <p:xfrm>
            <a:off x="1219200" y="1200150"/>
            <a:ext cx="469900" cy="406400"/>
          </p:xfrm>
          <a:graphic>
            <a:graphicData uri="http://schemas.openxmlformats.org/presentationml/2006/ole">
              <p:oleObj spid="_x0000_s4101" name="Equation" r:id="rId6" imgW="469800" imgH="406080" progId="Equation.3">
                <p:embed/>
              </p:oleObj>
            </a:graphicData>
          </a:graphic>
        </p:graphicFrame>
        <p:graphicFrame>
          <p:nvGraphicFramePr>
            <p:cNvPr id="18" name="Object 21"/>
            <p:cNvGraphicFramePr>
              <a:graphicFrameLocks noChangeAspect="1"/>
            </p:cNvGraphicFramePr>
            <p:nvPr/>
          </p:nvGraphicFramePr>
          <p:xfrm>
            <a:off x="1143000" y="742950"/>
            <a:ext cx="660400" cy="406400"/>
          </p:xfrm>
          <a:graphic>
            <a:graphicData uri="http://schemas.openxmlformats.org/presentationml/2006/ole">
              <p:oleObj spid="_x0000_s4102" name="Equation" r:id="rId7" imgW="660240" imgH="406080" progId="Equation.3">
                <p:embed/>
              </p:oleObj>
            </a:graphicData>
          </a:graphic>
        </p:graphicFrame>
        <p:cxnSp>
          <p:nvCxnSpPr>
            <p:cNvPr id="19" name="Straight Arrow Connector 18"/>
            <p:cNvCxnSpPr/>
            <p:nvPr/>
          </p:nvCxnSpPr>
          <p:spPr>
            <a:xfrm flipV="1">
              <a:off x="1676400" y="1289786"/>
              <a:ext cx="306404" cy="1389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828800" y="1066800"/>
              <a:ext cx="154004" cy="155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1" name="Object 21"/>
            <p:cNvGraphicFramePr>
              <a:graphicFrameLocks noChangeAspect="1"/>
            </p:cNvGraphicFramePr>
            <p:nvPr/>
          </p:nvGraphicFramePr>
          <p:xfrm>
            <a:off x="1301750" y="133350"/>
            <a:ext cx="647700" cy="381000"/>
          </p:xfrm>
          <a:graphic>
            <a:graphicData uri="http://schemas.openxmlformats.org/presentationml/2006/ole">
              <p:oleObj spid="_x0000_s4103" name="Equation" r:id="rId8" imgW="647640" imgH="380880" progId="Equation.3">
                <p:embed/>
              </p:oleObj>
            </a:graphicData>
          </a:graphic>
        </p:graphicFrame>
        <p:cxnSp>
          <p:nvCxnSpPr>
            <p:cNvPr id="22" name="Straight Connector 21"/>
            <p:cNvCxnSpPr/>
            <p:nvPr/>
          </p:nvCxnSpPr>
          <p:spPr>
            <a:xfrm>
              <a:off x="3124200" y="1828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a:off x="3505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24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5" name="Object 21"/>
            <p:cNvGraphicFramePr>
              <a:graphicFrameLocks noChangeAspect="1"/>
            </p:cNvGraphicFramePr>
            <p:nvPr/>
          </p:nvGraphicFramePr>
          <p:xfrm>
            <a:off x="3708400" y="1581150"/>
            <a:ext cx="330200" cy="279400"/>
          </p:xfrm>
          <a:graphic>
            <a:graphicData uri="http://schemas.openxmlformats.org/presentationml/2006/ole">
              <p:oleObj spid="_x0000_s4104" name="Equation" r:id="rId9" imgW="330120" imgH="279360" progId="Equation.3">
                <p:embed/>
              </p:oleObj>
            </a:graphicData>
          </a:graphic>
        </p:graphicFrame>
        <p:cxnSp>
          <p:nvCxnSpPr>
            <p:cNvPr id="26" name="Elbow Connector 25"/>
            <p:cNvCxnSpPr/>
            <p:nvPr/>
          </p:nvCxnSpPr>
          <p:spPr>
            <a:xfrm rot="5400000" flipH="1" flipV="1">
              <a:off x="2209800" y="1066800"/>
              <a:ext cx="533400" cy="381000"/>
            </a:xfrm>
            <a:prstGeom prst="bentConnector3">
              <a:avLst>
                <a:gd name="adj1" fmla="val 96917"/>
              </a:avLst>
            </a:prstGeom>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2286000" y="11430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2286000" y="1280160"/>
              <a:ext cx="0" cy="167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9" name="Object 21"/>
            <p:cNvGraphicFramePr>
              <a:graphicFrameLocks noChangeAspect="1"/>
            </p:cNvGraphicFramePr>
            <p:nvPr/>
          </p:nvGraphicFramePr>
          <p:xfrm>
            <a:off x="2197100" y="635000"/>
            <a:ext cx="508000" cy="381000"/>
          </p:xfrm>
          <a:graphic>
            <a:graphicData uri="http://schemas.openxmlformats.org/presentationml/2006/ole">
              <p:oleObj spid="_x0000_s4105" name="Equation" r:id="rId10" imgW="507960" imgH="380880" progId="Equation.3">
                <p:embed/>
              </p:oleObj>
            </a:graphicData>
          </a:graphic>
        </p:graphicFrame>
        <p:graphicFrame>
          <p:nvGraphicFramePr>
            <p:cNvPr id="30" name="Object 21"/>
            <p:cNvGraphicFramePr>
              <a:graphicFrameLocks noChangeAspect="1"/>
            </p:cNvGraphicFramePr>
            <p:nvPr/>
          </p:nvGraphicFramePr>
          <p:xfrm>
            <a:off x="1676400" y="2590800"/>
            <a:ext cx="215900" cy="381000"/>
          </p:xfrm>
          <a:graphic>
            <a:graphicData uri="http://schemas.openxmlformats.org/presentationml/2006/ole">
              <p:oleObj spid="_x0000_s4106" name="Equation" r:id="rId11" imgW="215640" imgH="380880" progId="Equation.3">
                <p:embed/>
              </p:oleObj>
            </a:graphicData>
          </a:graphic>
        </p:graphicFrame>
        <p:graphicFrame>
          <p:nvGraphicFramePr>
            <p:cNvPr id="31" name="Object 21"/>
            <p:cNvGraphicFramePr>
              <a:graphicFrameLocks noChangeAspect="1"/>
            </p:cNvGraphicFramePr>
            <p:nvPr/>
          </p:nvGraphicFramePr>
          <p:xfrm>
            <a:off x="2000250" y="2597150"/>
            <a:ext cx="177800" cy="368300"/>
          </p:xfrm>
          <a:graphic>
            <a:graphicData uri="http://schemas.openxmlformats.org/presentationml/2006/ole">
              <p:oleObj spid="_x0000_s4107" name="Equation" r:id="rId12" imgW="177480" imgH="368280" progId="Equation.3">
                <p:embed/>
              </p:oleObj>
            </a:graphicData>
          </a:graphic>
        </p:graphicFrame>
        <p:cxnSp>
          <p:nvCxnSpPr>
            <p:cNvPr id="32" name="Straight Connector 31"/>
            <p:cNvCxnSpPr/>
            <p:nvPr/>
          </p:nvCxnSpPr>
          <p:spPr>
            <a:xfrm flipH="1">
              <a:off x="1828800" y="2362200"/>
              <a:ext cx="1524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21336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34" name="Object 21"/>
            <p:cNvGraphicFramePr>
              <a:graphicFrameLocks noChangeAspect="1"/>
            </p:cNvGraphicFramePr>
            <p:nvPr/>
          </p:nvGraphicFramePr>
          <p:xfrm>
            <a:off x="2209800" y="2590800"/>
            <a:ext cx="215900" cy="368300"/>
          </p:xfrm>
          <a:graphic>
            <a:graphicData uri="http://schemas.openxmlformats.org/presentationml/2006/ole">
              <p:oleObj spid="_x0000_s4108" name="Equation" r:id="rId13" imgW="215640" imgH="368280" progId="Equation.3">
                <p:embed/>
              </p:oleObj>
            </a:graphicData>
          </a:graphic>
        </p:graphicFrame>
        <p:cxnSp>
          <p:nvCxnSpPr>
            <p:cNvPr id="35" name="Straight Connector 34"/>
            <p:cNvCxnSpPr/>
            <p:nvPr/>
          </p:nvCxnSpPr>
          <p:spPr>
            <a:xfrm>
              <a:off x="22860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2133600" y="1981200"/>
              <a:ext cx="0" cy="4154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2286000" y="1752600"/>
              <a:ext cx="0" cy="6440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81200" y="1803935"/>
              <a:ext cx="3184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81200" y="1981200"/>
              <a:ext cx="1660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40" name="Object 21"/>
            <p:cNvGraphicFramePr>
              <a:graphicFrameLocks noChangeAspect="1"/>
            </p:cNvGraphicFramePr>
            <p:nvPr/>
          </p:nvGraphicFramePr>
          <p:xfrm>
            <a:off x="1524000" y="1733550"/>
            <a:ext cx="431800" cy="406400"/>
          </p:xfrm>
          <a:graphic>
            <a:graphicData uri="http://schemas.openxmlformats.org/presentationml/2006/ole">
              <p:oleObj spid="_x0000_s4109" name="Equation" r:id="rId14" imgW="431640" imgH="406080" progId="Equation.3">
                <p:embed/>
              </p:oleObj>
            </a:graphicData>
          </a:graphic>
        </p:graphicFrame>
        <p:graphicFrame>
          <p:nvGraphicFramePr>
            <p:cNvPr id="41" name="Object 21"/>
            <p:cNvGraphicFramePr>
              <a:graphicFrameLocks noChangeAspect="1"/>
            </p:cNvGraphicFramePr>
            <p:nvPr/>
          </p:nvGraphicFramePr>
          <p:xfrm>
            <a:off x="1524000" y="1504950"/>
            <a:ext cx="469900" cy="406400"/>
          </p:xfrm>
          <a:graphic>
            <a:graphicData uri="http://schemas.openxmlformats.org/presentationml/2006/ole">
              <p:oleObj spid="_x0000_s4110" name="Equation" r:id="rId15" imgW="469800" imgH="406080" progId="Equation.3">
                <p:embed/>
              </p:oleObj>
            </a:graphicData>
          </a:graphic>
        </p:graphicFrame>
        <p:graphicFrame>
          <p:nvGraphicFramePr>
            <p:cNvPr id="42" name="Object 21"/>
            <p:cNvGraphicFramePr>
              <a:graphicFrameLocks noChangeAspect="1"/>
            </p:cNvGraphicFramePr>
            <p:nvPr/>
          </p:nvGraphicFramePr>
          <p:xfrm>
            <a:off x="1524000" y="1962150"/>
            <a:ext cx="469900" cy="406400"/>
          </p:xfrm>
          <a:graphic>
            <a:graphicData uri="http://schemas.openxmlformats.org/presentationml/2006/ole">
              <p:oleObj spid="_x0000_s4111" name="Equation" r:id="rId16" imgW="469800" imgH="406080" progId="Equation.3">
                <p:embed/>
              </p:oleObj>
            </a:graphicData>
          </a:graphic>
        </p:graphicFrame>
      </p:grpSp>
      <p:graphicFrame>
        <p:nvGraphicFramePr>
          <p:cNvPr id="4112" name="Object 9"/>
          <p:cNvGraphicFramePr>
            <a:graphicFrameLocks noChangeAspect="1"/>
          </p:cNvGraphicFramePr>
          <p:nvPr/>
        </p:nvGraphicFramePr>
        <p:xfrm>
          <a:off x="3810000" y="100013"/>
          <a:ext cx="5216525" cy="6580187"/>
        </p:xfrm>
        <a:graphic>
          <a:graphicData uri="http://schemas.openxmlformats.org/presentationml/2006/ole">
            <p:oleObj spid="_x0000_s4112" name="Equation" r:id="rId17" imgW="6095880" imgH="7696080" progId="Equation.3">
              <p:embed/>
            </p:oleObj>
          </a:graphicData>
        </a:graphic>
      </p:graphicFrame>
      <p:grpSp>
        <p:nvGrpSpPr>
          <p:cNvPr id="56" name="Group 4"/>
          <p:cNvGrpSpPr/>
          <p:nvPr/>
        </p:nvGrpSpPr>
        <p:grpSpPr>
          <a:xfrm>
            <a:off x="533400" y="304800"/>
            <a:ext cx="2476252" cy="2678048"/>
            <a:chOff x="259904" y="1196752"/>
            <a:chExt cx="2476252" cy="2678048"/>
          </a:xfrm>
        </p:grpSpPr>
        <p:cxnSp>
          <p:nvCxnSpPr>
            <p:cNvPr id="57" name="AutoShape 8"/>
            <p:cNvCxnSpPr>
              <a:cxnSpLocks noChangeShapeType="1"/>
            </p:cNvCxnSpPr>
            <p:nvPr/>
          </p:nvCxnSpPr>
          <p:spPr bwMode="auto">
            <a:xfrm flipV="1">
              <a:off x="2123728" y="1528937"/>
              <a:ext cx="0" cy="1468015"/>
            </a:xfrm>
            <a:prstGeom prst="straightConnector1">
              <a:avLst/>
            </a:prstGeom>
            <a:noFill/>
            <a:ln w="28575">
              <a:solidFill>
                <a:srgbClr val="000000"/>
              </a:solidFill>
              <a:round/>
              <a:headEnd/>
              <a:tailEnd/>
            </a:ln>
          </p:spPr>
        </p:cxnSp>
        <p:cxnSp>
          <p:nvCxnSpPr>
            <p:cNvPr id="58" name="AutoShape 10"/>
            <p:cNvCxnSpPr>
              <a:cxnSpLocks noChangeShapeType="1"/>
            </p:cNvCxnSpPr>
            <p:nvPr/>
          </p:nvCxnSpPr>
          <p:spPr bwMode="auto">
            <a:xfrm>
              <a:off x="827584" y="3874800"/>
              <a:ext cx="1296144" cy="0"/>
            </a:xfrm>
            <a:prstGeom prst="straightConnector1">
              <a:avLst/>
            </a:prstGeom>
            <a:noFill/>
            <a:ln w="28575">
              <a:solidFill>
                <a:srgbClr val="000000"/>
              </a:solidFill>
              <a:round/>
              <a:headEnd type="oval"/>
              <a:tailEnd/>
            </a:ln>
          </p:spPr>
        </p:cxnSp>
        <p:sp>
          <p:nvSpPr>
            <p:cNvPr id="59" name="Rectangle 15"/>
            <p:cNvSpPr>
              <a:spLocks noChangeArrowheads="1"/>
            </p:cNvSpPr>
            <p:nvPr/>
          </p:nvSpPr>
          <p:spPr bwMode="auto">
            <a:xfrm>
              <a:off x="2026627" y="1988360"/>
              <a:ext cx="225425" cy="438028"/>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lv-LV"/>
            </a:p>
          </p:txBody>
        </p:sp>
        <p:cxnSp>
          <p:nvCxnSpPr>
            <p:cNvPr id="60" name="AutoShape 10"/>
            <p:cNvCxnSpPr>
              <a:cxnSpLocks noChangeShapeType="1"/>
            </p:cNvCxnSpPr>
            <p:nvPr/>
          </p:nvCxnSpPr>
          <p:spPr bwMode="auto">
            <a:xfrm flipH="1">
              <a:off x="1619672" y="1528936"/>
              <a:ext cx="504056" cy="0"/>
            </a:xfrm>
            <a:prstGeom prst="straightConnector1">
              <a:avLst/>
            </a:prstGeom>
            <a:noFill/>
            <a:ln w="28575">
              <a:solidFill>
                <a:srgbClr val="000000"/>
              </a:solidFill>
              <a:round/>
              <a:headEnd/>
              <a:tailEnd/>
            </a:ln>
          </p:spPr>
        </p:cxnSp>
        <p:cxnSp>
          <p:nvCxnSpPr>
            <p:cNvPr id="61" name="AutoShape 8"/>
            <p:cNvCxnSpPr>
              <a:cxnSpLocks noChangeShapeType="1"/>
            </p:cNvCxnSpPr>
            <p:nvPr/>
          </p:nvCxnSpPr>
          <p:spPr bwMode="auto">
            <a:xfrm flipH="1" flipV="1">
              <a:off x="2123728" y="3140968"/>
              <a:ext cx="286" cy="731587"/>
            </a:xfrm>
            <a:prstGeom prst="straightConnector1">
              <a:avLst/>
            </a:prstGeom>
            <a:noFill/>
            <a:ln w="28575">
              <a:solidFill>
                <a:srgbClr val="000000"/>
              </a:solidFill>
              <a:round/>
              <a:headEnd/>
              <a:tailEnd/>
            </a:ln>
          </p:spPr>
        </p:cxnSp>
        <p:cxnSp>
          <p:nvCxnSpPr>
            <p:cNvPr id="62" name="AutoShape 21"/>
            <p:cNvCxnSpPr>
              <a:cxnSpLocks noChangeShapeType="1"/>
            </p:cNvCxnSpPr>
            <p:nvPr/>
          </p:nvCxnSpPr>
          <p:spPr bwMode="auto">
            <a:xfrm>
              <a:off x="1763688" y="1528936"/>
              <a:ext cx="216024" cy="0"/>
            </a:xfrm>
            <a:prstGeom prst="straightConnector1">
              <a:avLst/>
            </a:prstGeom>
            <a:noFill/>
            <a:ln w="28575">
              <a:solidFill>
                <a:srgbClr val="000000"/>
              </a:solidFill>
              <a:round/>
              <a:headEnd/>
              <a:tailEnd type="triangle" w="med" len="med"/>
            </a:ln>
          </p:spPr>
        </p:cxnSp>
        <p:cxnSp>
          <p:nvCxnSpPr>
            <p:cNvPr id="63" name="AutoShape 21"/>
            <p:cNvCxnSpPr>
              <a:cxnSpLocks noChangeShapeType="1"/>
            </p:cNvCxnSpPr>
            <p:nvPr/>
          </p:nvCxnSpPr>
          <p:spPr bwMode="auto">
            <a:xfrm>
              <a:off x="827584" y="1744960"/>
              <a:ext cx="0" cy="1872208"/>
            </a:xfrm>
            <a:prstGeom prst="straightConnector1">
              <a:avLst/>
            </a:prstGeom>
            <a:noFill/>
            <a:ln w="9525">
              <a:solidFill>
                <a:srgbClr val="000000"/>
              </a:solidFill>
              <a:round/>
              <a:headEnd/>
              <a:tailEnd type="triangle" w="med" len="med"/>
            </a:ln>
          </p:spPr>
        </p:cxnSp>
        <p:graphicFrame>
          <p:nvGraphicFramePr>
            <p:cNvPr id="64" name="Object 63"/>
            <p:cNvGraphicFramePr>
              <a:graphicFrameLocks noChangeAspect="1"/>
            </p:cNvGraphicFramePr>
            <p:nvPr/>
          </p:nvGraphicFramePr>
          <p:xfrm>
            <a:off x="259904" y="2415952"/>
            <a:ext cx="508000" cy="342900"/>
          </p:xfrm>
          <a:graphic>
            <a:graphicData uri="http://schemas.openxmlformats.org/presentationml/2006/ole">
              <p:oleObj spid="_x0000_s4113" name="Equation" r:id="rId18" imgW="507960" imgH="342720" progId="Equation.3">
                <p:embed/>
              </p:oleObj>
            </a:graphicData>
          </a:graphic>
        </p:graphicFrame>
        <p:cxnSp>
          <p:nvCxnSpPr>
            <p:cNvPr id="65" name="AutoShape 10"/>
            <p:cNvCxnSpPr>
              <a:cxnSpLocks noChangeShapeType="1"/>
            </p:cNvCxnSpPr>
            <p:nvPr/>
          </p:nvCxnSpPr>
          <p:spPr bwMode="auto">
            <a:xfrm flipH="1">
              <a:off x="1187624" y="1240904"/>
              <a:ext cx="432048" cy="288032"/>
            </a:xfrm>
            <a:prstGeom prst="straightConnector1">
              <a:avLst/>
            </a:prstGeom>
            <a:noFill/>
            <a:ln w="28575">
              <a:solidFill>
                <a:srgbClr val="000000"/>
              </a:solidFill>
              <a:round/>
              <a:headEnd/>
              <a:tailEnd/>
            </a:ln>
          </p:spPr>
        </p:cxnSp>
        <p:cxnSp>
          <p:nvCxnSpPr>
            <p:cNvPr id="66" name="AutoShape 10"/>
            <p:cNvCxnSpPr>
              <a:cxnSpLocks noChangeShapeType="1"/>
            </p:cNvCxnSpPr>
            <p:nvPr/>
          </p:nvCxnSpPr>
          <p:spPr bwMode="auto">
            <a:xfrm>
              <a:off x="827584" y="1528936"/>
              <a:ext cx="360040" cy="0"/>
            </a:xfrm>
            <a:prstGeom prst="straightConnector1">
              <a:avLst/>
            </a:prstGeom>
            <a:noFill/>
            <a:ln w="28575">
              <a:solidFill>
                <a:srgbClr val="000000"/>
              </a:solidFill>
              <a:round/>
              <a:headEnd type="oval"/>
              <a:tailEnd/>
            </a:ln>
          </p:spPr>
        </p:cxnSp>
        <p:graphicFrame>
          <p:nvGraphicFramePr>
            <p:cNvPr id="67" name="Object 66"/>
            <p:cNvGraphicFramePr>
              <a:graphicFrameLocks noChangeAspect="1"/>
            </p:cNvGraphicFramePr>
            <p:nvPr/>
          </p:nvGraphicFramePr>
          <p:xfrm>
            <a:off x="1763688" y="2060848"/>
            <a:ext cx="241300" cy="266700"/>
          </p:xfrm>
          <a:graphic>
            <a:graphicData uri="http://schemas.openxmlformats.org/presentationml/2006/ole">
              <p:oleObj spid="_x0000_s4114" name="Equation" r:id="rId19" imgW="241200" imgH="266400" progId="Equation.3">
                <p:embed/>
              </p:oleObj>
            </a:graphicData>
          </a:graphic>
        </p:graphicFrame>
        <p:graphicFrame>
          <p:nvGraphicFramePr>
            <p:cNvPr id="68" name="Object 67"/>
            <p:cNvGraphicFramePr>
              <a:graphicFrameLocks noChangeAspect="1"/>
            </p:cNvGraphicFramePr>
            <p:nvPr/>
          </p:nvGraphicFramePr>
          <p:xfrm>
            <a:off x="1691680" y="3212976"/>
            <a:ext cx="254000" cy="279400"/>
          </p:xfrm>
          <a:graphic>
            <a:graphicData uri="http://schemas.openxmlformats.org/presentationml/2006/ole">
              <p:oleObj spid="_x0000_s4115" name="Equation" r:id="rId20" imgW="253800" imgH="279360" progId="Equation.3">
                <p:embed/>
              </p:oleObj>
            </a:graphicData>
          </a:graphic>
        </p:graphicFrame>
        <p:sp>
          <p:nvSpPr>
            <p:cNvPr id="69" name="Arc 68"/>
            <p:cNvSpPr/>
            <p:nvPr/>
          </p:nvSpPr>
          <p:spPr>
            <a:xfrm>
              <a:off x="827584" y="1312912"/>
              <a:ext cx="648072" cy="576064"/>
            </a:xfrm>
            <a:prstGeom prst="arc">
              <a:avLst/>
            </a:prstGeom>
            <a:ln w="127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graphicFrame>
          <p:nvGraphicFramePr>
            <p:cNvPr id="70" name="Object 69"/>
            <p:cNvGraphicFramePr>
              <a:graphicFrameLocks noChangeAspect="1"/>
            </p:cNvGraphicFramePr>
            <p:nvPr/>
          </p:nvGraphicFramePr>
          <p:xfrm>
            <a:off x="1763688" y="1268760"/>
            <a:ext cx="127000" cy="254000"/>
          </p:xfrm>
          <a:graphic>
            <a:graphicData uri="http://schemas.openxmlformats.org/presentationml/2006/ole">
              <p:oleObj spid="_x0000_s4116" name="Equation" r:id="rId21" imgW="126720" imgH="253800" progId="Equation.3">
                <p:embed/>
              </p:oleObj>
            </a:graphicData>
          </a:graphic>
        </p:graphicFrame>
        <p:graphicFrame>
          <p:nvGraphicFramePr>
            <p:cNvPr id="71" name="Object 70"/>
            <p:cNvGraphicFramePr>
              <a:graphicFrameLocks noChangeAspect="1"/>
            </p:cNvGraphicFramePr>
            <p:nvPr/>
          </p:nvGraphicFramePr>
          <p:xfrm>
            <a:off x="2405063" y="2846388"/>
            <a:ext cx="330200" cy="381000"/>
          </p:xfrm>
          <a:graphic>
            <a:graphicData uri="http://schemas.openxmlformats.org/presentationml/2006/ole">
              <p:oleObj spid="_x0000_s4117" name="Equation" r:id="rId22" imgW="330120" imgH="380880" progId="Equation.3">
                <p:embed/>
              </p:oleObj>
            </a:graphicData>
          </a:graphic>
        </p:graphicFrame>
        <p:cxnSp>
          <p:nvCxnSpPr>
            <p:cNvPr id="72" name="AutoShape 21"/>
            <p:cNvCxnSpPr>
              <a:cxnSpLocks noChangeShapeType="1"/>
            </p:cNvCxnSpPr>
            <p:nvPr/>
          </p:nvCxnSpPr>
          <p:spPr bwMode="auto">
            <a:xfrm>
              <a:off x="2411760" y="2708920"/>
              <a:ext cx="0" cy="648072"/>
            </a:xfrm>
            <a:prstGeom prst="straightConnector1">
              <a:avLst/>
            </a:prstGeom>
            <a:noFill/>
            <a:ln w="9525">
              <a:solidFill>
                <a:srgbClr val="000000"/>
              </a:solidFill>
              <a:round/>
              <a:headEnd/>
              <a:tailEnd type="triangle" w="med" len="med"/>
            </a:ln>
          </p:spPr>
        </p:cxnSp>
        <p:cxnSp>
          <p:nvCxnSpPr>
            <p:cNvPr id="73" name="AutoShape 21"/>
            <p:cNvCxnSpPr>
              <a:cxnSpLocks noChangeShapeType="1"/>
            </p:cNvCxnSpPr>
            <p:nvPr/>
          </p:nvCxnSpPr>
          <p:spPr bwMode="auto">
            <a:xfrm>
              <a:off x="2411760" y="1916832"/>
              <a:ext cx="0" cy="648072"/>
            </a:xfrm>
            <a:prstGeom prst="straightConnector1">
              <a:avLst/>
            </a:prstGeom>
            <a:noFill/>
            <a:ln w="9525">
              <a:solidFill>
                <a:srgbClr val="000000"/>
              </a:solidFill>
              <a:round/>
              <a:headEnd/>
              <a:tailEnd type="triangle" w="med" len="med"/>
            </a:ln>
          </p:spPr>
        </p:cxnSp>
        <p:graphicFrame>
          <p:nvGraphicFramePr>
            <p:cNvPr id="74" name="Object 73"/>
            <p:cNvGraphicFramePr>
              <a:graphicFrameLocks noChangeAspect="1"/>
            </p:cNvGraphicFramePr>
            <p:nvPr/>
          </p:nvGraphicFramePr>
          <p:xfrm>
            <a:off x="2405956" y="2061543"/>
            <a:ext cx="330200" cy="368300"/>
          </p:xfrm>
          <a:graphic>
            <a:graphicData uri="http://schemas.openxmlformats.org/presentationml/2006/ole">
              <p:oleObj spid="_x0000_s4118" name="Equation" r:id="rId23" imgW="330120" imgH="368280" progId="Equation.3">
                <p:embed/>
              </p:oleObj>
            </a:graphicData>
          </a:graphic>
        </p:graphicFrame>
        <p:grpSp>
          <p:nvGrpSpPr>
            <p:cNvPr id="75" name="Group 84"/>
            <p:cNvGrpSpPr>
              <a:grpSpLocks/>
            </p:cNvGrpSpPr>
            <p:nvPr/>
          </p:nvGrpSpPr>
          <p:grpSpPr bwMode="auto">
            <a:xfrm>
              <a:off x="1115616" y="2132856"/>
              <a:ext cx="502189" cy="1101915"/>
              <a:chOff x="11670" y="3092"/>
              <a:chExt cx="791" cy="1735"/>
            </a:xfrm>
          </p:grpSpPr>
          <p:sp>
            <p:nvSpPr>
              <p:cNvPr id="79" name="Oval 85"/>
              <p:cNvSpPr>
                <a:spLocks noChangeArrowheads="1"/>
              </p:cNvSpPr>
              <p:nvPr/>
            </p:nvSpPr>
            <p:spPr bwMode="auto">
              <a:xfrm>
                <a:off x="11670" y="3092"/>
                <a:ext cx="791" cy="1735"/>
              </a:xfrm>
              <a:prstGeom prst="ellips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lv-LV" sz="2400" b="0" i="0" u="none" strike="noStrike" cap="none" normalizeH="0" baseline="0" smtClean="0">
                    <a:ln>
                      <a:noFill/>
                    </a:ln>
                    <a:solidFill>
                      <a:schemeClr val="tx1"/>
                    </a:solidFill>
                    <a:effectLst/>
                    <a:latin typeface="Times New Roman" pitchFamily="18" charset="0"/>
                  </a:rPr>
                  <a:t>I</a:t>
                </a:r>
                <a:endParaRPr kumimoji="0" lang="lv-LV" sz="1800" b="0" i="0" u="none" strike="noStrike" cap="none" normalizeH="0" baseline="0" smtClean="0">
                  <a:ln>
                    <a:noFill/>
                  </a:ln>
                  <a:solidFill>
                    <a:schemeClr val="tx1"/>
                  </a:solidFill>
                  <a:effectLst/>
                  <a:latin typeface="Arial" pitchFamily="34" charset="0"/>
                </a:endParaRPr>
              </a:p>
            </p:txBody>
          </p:sp>
          <p:cxnSp>
            <p:nvCxnSpPr>
              <p:cNvPr id="80" name="AutoShape 86"/>
              <p:cNvCxnSpPr>
                <a:cxnSpLocks noChangeShapeType="1"/>
              </p:cNvCxnSpPr>
              <p:nvPr/>
            </p:nvCxnSpPr>
            <p:spPr bwMode="auto">
              <a:xfrm flipV="1">
                <a:off x="11670" y="3841"/>
                <a:ext cx="0" cy="184"/>
              </a:xfrm>
              <a:prstGeom prst="straightConnector1">
                <a:avLst/>
              </a:prstGeom>
              <a:noFill/>
              <a:ln w="19050">
                <a:solidFill>
                  <a:srgbClr val="000000"/>
                </a:solidFill>
                <a:round/>
                <a:headEnd/>
                <a:tailEnd type="triangle" w="med" len="med"/>
              </a:ln>
            </p:spPr>
          </p:cxnSp>
        </p:grpSp>
        <p:graphicFrame>
          <p:nvGraphicFramePr>
            <p:cNvPr id="76" name="Object 75"/>
            <p:cNvGraphicFramePr>
              <a:graphicFrameLocks noChangeAspect="1"/>
            </p:cNvGraphicFramePr>
            <p:nvPr/>
          </p:nvGraphicFramePr>
          <p:xfrm>
            <a:off x="539552" y="1196752"/>
            <a:ext cx="584200" cy="279400"/>
          </p:xfrm>
          <a:graphic>
            <a:graphicData uri="http://schemas.openxmlformats.org/presentationml/2006/ole">
              <p:oleObj spid="_x0000_s4119" name="Equation" r:id="rId24" imgW="583920" imgH="279360" progId="Equation.3">
                <p:embed/>
              </p:oleObj>
            </a:graphicData>
          </a:graphic>
        </p:graphicFrame>
        <p:cxnSp>
          <p:nvCxnSpPr>
            <p:cNvPr id="77" name="AutoShape 8"/>
            <p:cNvCxnSpPr>
              <a:cxnSpLocks noChangeShapeType="1"/>
            </p:cNvCxnSpPr>
            <p:nvPr/>
          </p:nvCxnSpPr>
          <p:spPr bwMode="auto">
            <a:xfrm rot="16200000" flipH="1" flipV="1">
              <a:off x="2107026" y="2869638"/>
              <a:ext cx="286" cy="542947"/>
            </a:xfrm>
            <a:prstGeom prst="straightConnector1">
              <a:avLst/>
            </a:prstGeom>
            <a:noFill/>
            <a:ln w="28575">
              <a:solidFill>
                <a:srgbClr val="000000"/>
              </a:solidFill>
              <a:round/>
              <a:headEnd/>
              <a:tailEnd/>
            </a:ln>
          </p:spPr>
        </p:cxnSp>
        <p:cxnSp>
          <p:nvCxnSpPr>
            <p:cNvPr id="78" name="AutoShape 8"/>
            <p:cNvCxnSpPr>
              <a:cxnSpLocks noChangeShapeType="1"/>
            </p:cNvCxnSpPr>
            <p:nvPr/>
          </p:nvCxnSpPr>
          <p:spPr bwMode="auto">
            <a:xfrm rot="16200000" flipH="1" flipV="1">
              <a:off x="2107026" y="2725622"/>
              <a:ext cx="286" cy="542947"/>
            </a:xfrm>
            <a:prstGeom prst="straightConnector1">
              <a:avLst/>
            </a:prstGeom>
            <a:noFill/>
            <a:ln w="28575">
              <a:solidFill>
                <a:srgbClr val="000000"/>
              </a:solidFill>
              <a:round/>
              <a:headEnd/>
              <a:tailEnd/>
            </a:ln>
          </p:spPr>
        </p:cxnSp>
      </p:grpSp>
      <p:sp>
        <p:nvSpPr>
          <p:cNvPr id="83" name="Rectangle 82"/>
          <p:cNvSpPr/>
          <p:nvPr/>
        </p:nvSpPr>
        <p:spPr>
          <a:xfrm>
            <a:off x="6366124" y="0"/>
            <a:ext cx="2777876" cy="369332"/>
          </a:xfrm>
          <a:prstGeom prst="rect">
            <a:avLst/>
          </a:prstGeom>
        </p:spPr>
        <p:txBody>
          <a:bodyPr wrap="none">
            <a:spAutoFit/>
          </a:bodyPr>
          <a:lstStyle/>
          <a:p>
            <a:r>
              <a:rPr lang="lv-LV" smtClean="0"/>
              <a:t>3.4.1.2. RC virknes slēgums.</a:t>
            </a:r>
          </a:p>
        </p:txBody>
      </p:sp>
      <p:sp>
        <p:nvSpPr>
          <p:cNvPr id="84" name="Rounded Rectangle 83"/>
          <p:cNvSpPr/>
          <p:nvPr/>
        </p:nvSpPr>
        <p:spPr>
          <a:xfrm>
            <a:off x="6324600" y="3810000"/>
            <a:ext cx="2590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tiešais algoritms</a:t>
            </a:r>
            <a:endParaRPr lang="lv-LV"/>
          </a:p>
        </p:txBody>
      </p:sp>
      <p:sp>
        <p:nvSpPr>
          <p:cNvPr id="82" name="Slide Number Placeholder 81"/>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4"/>
          <p:cNvGrpSpPr/>
          <p:nvPr/>
        </p:nvGrpSpPr>
        <p:grpSpPr>
          <a:xfrm>
            <a:off x="152400" y="152400"/>
            <a:ext cx="3505200" cy="2971800"/>
            <a:chOff x="685800" y="152400"/>
            <a:chExt cx="3505200" cy="2971800"/>
          </a:xfrm>
        </p:grpSpPr>
        <p:cxnSp>
          <p:nvCxnSpPr>
            <p:cNvPr id="6" name="Straight Arrow Connector 5"/>
            <p:cNvCxnSpPr/>
            <p:nvPr/>
          </p:nvCxnSpPr>
          <p:spPr>
            <a:xfrm>
              <a:off x="685800" y="2362200"/>
              <a:ext cx="3124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V="1">
              <a:off x="1981200" y="304800"/>
              <a:ext cx="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228825" y="2343752"/>
              <a:ext cx="770021" cy="0"/>
            </a:xfrm>
            <a:prstGeom prst="line">
              <a:avLst/>
            </a:prstGeom>
          </p:spPr>
          <p:style>
            <a:lnRef idx="1">
              <a:schemeClr val="accent2"/>
            </a:lnRef>
            <a:fillRef idx="0">
              <a:schemeClr val="accent2"/>
            </a:fillRef>
            <a:effectRef idx="0">
              <a:schemeClr val="accent2"/>
            </a:effectRef>
            <a:fontRef idx="minor">
              <a:schemeClr val="tx1"/>
            </a:fontRef>
          </p:style>
        </p:cxnSp>
        <p:sp>
          <p:nvSpPr>
            <p:cNvPr id="11" name="Freeform 10"/>
            <p:cNvSpPr/>
            <p:nvPr/>
          </p:nvSpPr>
          <p:spPr>
            <a:xfrm>
              <a:off x="1992429" y="1066800"/>
              <a:ext cx="1893771" cy="1291389"/>
            </a:xfrm>
            <a:custGeom>
              <a:avLst/>
              <a:gdLst>
                <a:gd name="connsiteX0" fmla="*/ 0 w 1953929"/>
                <a:gd name="connsiteY0" fmla="*/ 1106905 h 1106905"/>
                <a:gd name="connsiteX1" fmla="*/ 462013 w 1953929"/>
                <a:gd name="connsiteY1" fmla="*/ 510139 h 1106905"/>
                <a:gd name="connsiteX2" fmla="*/ 1953929 w 1953929"/>
                <a:gd name="connsiteY2" fmla="*/ 0 h 1106905"/>
              </a:gdLst>
              <a:ahLst/>
              <a:cxnLst>
                <a:cxn ang="0">
                  <a:pos x="connsiteX0" y="connsiteY0"/>
                </a:cxn>
                <a:cxn ang="0">
                  <a:pos x="connsiteX1" y="connsiteY1"/>
                </a:cxn>
                <a:cxn ang="0">
                  <a:pos x="connsiteX2" y="connsiteY2"/>
                </a:cxn>
              </a:cxnLst>
              <a:rect l="l" t="t" r="r" b="b"/>
              <a:pathLst>
                <a:path w="1953929" h="1106905">
                  <a:moveTo>
                    <a:pt x="0" y="1106905"/>
                  </a:moveTo>
                  <a:cubicBezTo>
                    <a:pt x="68179" y="900764"/>
                    <a:pt x="136358" y="694623"/>
                    <a:pt x="462013" y="510139"/>
                  </a:cubicBezTo>
                  <a:cubicBezTo>
                    <a:pt x="787668" y="325655"/>
                    <a:pt x="1591377" y="110691"/>
                    <a:pt x="1953929" y="0"/>
                  </a:cubicBezTo>
                </a:path>
              </a:pathLst>
            </a:custGeom>
          </p:spPr>
          <p:style>
            <a:lnRef idx="1">
              <a:schemeClr val="accent2"/>
            </a:lnRef>
            <a:fillRef idx="0">
              <a:schemeClr val="accent2"/>
            </a:fillRef>
            <a:effectRef idx="0">
              <a:schemeClr val="accent2"/>
            </a:effectRef>
            <a:fontRef idx="minor">
              <a:schemeClr val="tx1"/>
            </a:fontRef>
          </p:style>
          <p:txBody>
            <a:bodyPr rtlCol="0" anchor="ctr"/>
            <a:lstStyle/>
            <a:p>
              <a:pPr algn="ctr"/>
              <a:endParaRPr lang="lv-LV"/>
            </a:p>
          </p:txBody>
        </p:sp>
        <p:grpSp>
          <p:nvGrpSpPr>
            <p:cNvPr id="3" name="Group 23"/>
            <p:cNvGrpSpPr/>
            <p:nvPr/>
          </p:nvGrpSpPr>
          <p:grpSpPr>
            <a:xfrm>
              <a:off x="2133600" y="2286000"/>
              <a:ext cx="1524000" cy="152400"/>
              <a:chOff x="2133600" y="2286000"/>
              <a:chExt cx="1524000" cy="152400"/>
            </a:xfrm>
          </p:grpSpPr>
          <p:cxnSp>
            <p:nvCxnSpPr>
              <p:cNvPr id="13" name="Straight Connector 12"/>
              <p:cNvCxnSpPr/>
              <p:nvPr/>
            </p:nvCxnSpPr>
            <p:spPr>
              <a:xfrm>
                <a:off x="2133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286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38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590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743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895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0480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2004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3528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5052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657600" y="2286000"/>
                <a:ext cx="0" cy="15240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6" name="Straight Connector 25"/>
            <p:cNvCxnSpPr/>
            <p:nvPr/>
          </p:nvCxnSpPr>
          <p:spPr>
            <a:xfrm flipV="1">
              <a:off x="3352800" y="1260909"/>
              <a:ext cx="0" cy="1101291"/>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505200" y="1219200"/>
              <a:ext cx="0" cy="1143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81200" y="1280160"/>
              <a:ext cx="1325880"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81200" y="1219200"/>
              <a:ext cx="1532021"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2050" name="Object 21"/>
            <p:cNvGraphicFramePr>
              <a:graphicFrameLocks noChangeAspect="1"/>
            </p:cNvGraphicFramePr>
            <p:nvPr/>
          </p:nvGraphicFramePr>
          <p:xfrm>
            <a:off x="3200400" y="2743200"/>
            <a:ext cx="215900" cy="381000"/>
          </p:xfrm>
          <a:graphic>
            <a:graphicData uri="http://schemas.openxmlformats.org/presentationml/2006/ole">
              <p:oleObj spid="_x0000_s23554" name="Equation" r:id="rId4" imgW="215640" imgH="380880" progId="Equation.3">
                <p:embed/>
              </p:oleObj>
            </a:graphicData>
          </a:graphic>
        </p:graphicFrame>
        <p:graphicFrame>
          <p:nvGraphicFramePr>
            <p:cNvPr id="2051" name="Object 21"/>
            <p:cNvGraphicFramePr>
              <a:graphicFrameLocks noChangeAspect="1"/>
            </p:cNvGraphicFramePr>
            <p:nvPr/>
          </p:nvGraphicFramePr>
          <p:xfrm>
            <a:off x="3581400" y="2743200"/>
            <a:ext cx="406400" cy="381000"/>
          </p:xfrm>
          <a:graphic>
            <a:graphicData uri="http://schemas.openxmlformats.org/presentationml/2006/ole">
              <p:oleObj spid="_x0000_s23555" name="Equation" r:id="rId5" imgW="406080" imgH="380880" progId="Equation.3">
                <p:embed/>
              </p:oleObj>
            </a:graphicData>
          </a:graphic>
        </p:graphicFrame>
        <p:graphicFrame>
          <p:nvGraphicFramePr>
            <p:cNvPr id="2052" name="Object 21"/>
            <p:cNvGraphicFramePr>
              <a:graphicFrameLocks noChangeAspect="1"/>
            </p:cNvGraphicFramePr>
            <p:nvPr/>
          </p:nvGraphicFramePr>
          <p:xfrm>
            <a:off x="3810000" y="2057400"/>
            <a:ext cx="127000" cy="241300"/>
          </p:xfrm>
          <a:graphic>
            <a:graphicData uri="http://schemas.openxmlformats.org/presentationml/2006/ole">
              <p:oleObj spid="_x0000_s23556" name="Equation" r:id="rId6" imgW="126720" imgH="241200" progId="Equation.3">
                <p:embed/>
              </p:oleObj>
            </a:graphicData>
          </a:graphic>
        </p:graphicFrame>
        <p:cxnSp>
          <p:nvCxnSpPr>
            <p:cNvPr id="41" name="Straight Connector 40"/>
            <p:cNvCxnSpPr/>
            <p:nvPr/>
          </p:nvCxnSpPr>
          <p:spPr>
            <a:xfrm flipH="1">
              <a:off x="3276600" y="2438400"/>
              <a:ext cx="762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505200" y="2438400"/>
              <a:ext cx="228600" cy="4572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2053" name="Object 21"/>
            <p:cNvGraphicFramePr>
              <a:graphicFrameLocks noChangeAspect="1"/>
            </p:cNvGraphicFramePr>
            <p:nvPr/>
          </p:nvGraphicFramePr>
          <p:xfrm>
            <a:off x="1524000" y="1295400"/>
            <a:ext cx="279400" cy="381000"/>
          </p:xfrm>
          <a:graphic>
            <a:graphicData uri="http://schemas.openxmlformats.org/presentationml/2006/ole">
              <p:oleObj spid="_x0000_s23557" name="Equation" r:id="rId7" imgW="279360" imgH="380880" progId="Equation.3">
                <p:embed/>
              </p:oleObj>
            </a:graphicData>
          </a:graphic>
        </p:graphicFrame>
        <p:graphicFrame>
          <p:nvGraphicFramePr>
            <p:cNvPr id="2054" name="Object 21"/>
            <p:cNvGraphicFramePr>
              <a:graphicFrameLocks noChangeAspect="1"/>
            </p:cNvGraphicFramePr>
            <p:nvPr/>
          </p:nvGraphicFramePr>
          <p:xfrm>
            <a:off x="1371600" y="838200"/>
            <a:ext cx="469900" cy="381000"/>
          </p:xfrm>
          <a:graphic>
            <a:graphicData uri="http://schemas.openxmlformats.org/presentationml/2006/ole">
              <p:oleObj spid="_x0000_s23558" name="Equation" r:id="rId8" imgW="469800" imgH="380880" progId="Equation.3">
                <p:embed/>
              </p:oleObj>
            </a:graphicData>
          </a:graphic>
        </p:graphicFrame>
        <p:cxnSp>
          <p:nvCxnSpPr>
            <p:cNvPr id="49" name="Straight Arrow Connector 48"/>
            <p:cNvCxnSpPr/>
            <p:nvPr/>
          </p:nvCxnSpPr>
          <p:spPr>
            <a:xfrm flipV="1">
              <a:off x="1752600" y="1289785"/>
              <a:ext cx="230204" cy="2342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1828800" y="1066800"/>
              <a:ext cx="154004" cy="1556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53" name="Object 21"/>
            <p:cNvGraphicFramePr>
              <a:graphicFrameLocks noChangeAspect="1"/>
            </p:cNvGraphicFramePr>
            <p:nvPr/>
          </p:nvGraphicFramePr>
          <p:xfrm>
            <a:off x="1371600" y="152400"/>
            <a:ext cx="508000" cy="342900"/>
          </p:xfrm>
          <a:graphic>
            <a:graphicData uri="http://schemas.openxmlformats.org/presentationml/2006/ole">
              <p:oleObj spid="_x0000_s23559" name="Equation" r:id="rId9" imgW="507960" imgH="342720" progId="Equation.3">
                <p:embed/>
              </p:oleObj>
            </a:graphicData>
          </a:graphic>
        </p:graphicFrame>
        <p:cxnSp>
          <p:nvCxnSpPr>
            <p:cNvPr id="55" name="Straight Connector 54"/>
            <p:cNvCxnSpPr/>
            <p:nvPr/>
          </p:nvCxnSpPr>
          <p:spPr>
            <a:xfrm>
              <a:off x="3124200" y="1828800"/>
              <a:ext cx="1066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3505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124200" y="1828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056" name="Object 21"/>
            <p:cNvGraphicFramePr>
              <a:graphicFrameLocks noChangeAspect="1"/>
            </p:cNvGraphicFramePr>
            <p:nvPr/>
          </p:nvGraphicFramePr>
          <p:xfrm>
            <a:off x="3708400" y="1581150"/>
            <a:ext cx="330200" cy="279400"/>
          </p:xfrm>
          <a:graphic>
            <a:graphicData uri="http://schemas.openxmlformats.org/presentationml/2006/ole">
              <p:oleObj spid="_x0000_s23560" name="Equation" r:id="rId10" imgW="330120" imgH="279360" progId="Equation.3">
                <p:embed/>
              </p:oleObj>
            </a:graphicData>
          </a:graphic>
        </p:graphicFrame>
        <p:cxnSp>
          <p:nvCxnSpPr>
            <p:cNvPr id="62" name="Elbow Connector 61"/>
            <p:cNvCxnSpPr/>
            <p:nvPr/>
          </p:nvCxnSpPr>
          <p:spPr>
            <a:xfrm rot="5400000" flipH="1" flipV="1">
              <a:off x="2209800" y="1066800"/>
              <a:ext cx="533400" cy="381000"/>
            </a:xfrm>
            <a:prstGeom prst="bentConnector3">
              <a:avLst>
                <a:gd name="adj1" fmla="val 96917"/>
              </a:avLst>
            </a:prstGeom>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286000" y="1143000"/>
              <a:ext cx="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V="1">
              <a:off x="2286000" y="1280160"/>
              <a:ext cx="0" cy="1676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73" name="Object 21"/>
            <p:cNvGraphicFramePr>
              <a:graphicFrameLocks noChangeAspect="1"/>
            </p:cNvGraphicFramePr>
            <p:nvPr/>
          </p:nvGraphicFramePr>
          <p:xfrm>
            <a:off x="2266950" y="685800"/>
            <a:ext cx="368300" cy="279400"/>
          </p:xfrm>
          <a:graphic>
            <a:graphicData uri="http://schemas.openxmlformats.org/presentationml/2006/ole">
              <p:oleObj spid="_x0000_s23561" name="Equation" r:id="rId11" imgW="368280" imgH="279360" progId="Equation.3">
                <p:embed/>
              </p:oleObj>
            </a:graphicData>
          </a:graphic>
        </p:graphicFrame>
        <p:graphicFrame>
          <p:nvGraphicFramePr>
            <p:cNvPr id="81" name="Object 21"/>
            <p:cNvGraphicFramePr>
              <a:graphicFrameLocks noChangeAspect="1"/>
            </p:cNvGraphicFramePr>
            <p:nvPr/>
          </p:nvGraphicFramePr>
          <p:xfrm>
            <a:off x="1676400" y="2590800"/>
            <a:ext cx="215900" cy="381000"/>
          </p:xfrm>
          <a:graphic>
            <a:graphicData uri="http://schemas.openxmlformats.org/presentationml/2006/ole">
              <p:oleObj spid="_x0000_s23563" name="Equation" r:id="rId12" imgW="215640" imgH="380880" progId="Equation.3">
                <p:embed/>
              </p:oleObj>
            </a:graphicData>
          </a:graphic>
        </p:graphicFrame>
        <p:graphicFrame>
          <p:nvGraphicFramePr>
            <p:cNvPr id="82" name="Object 21"/>
            <p:cNvGraphicFramePr>
              <a:graphicFrameLocks noChangeAspect="1"/>
            </p:cNvGraphicFramePr>
            <p:nvPr/>
          </p:nvGraphicFramePr>
          <p:xfrm>
            <a:off x="2000250" y="2597150"/>
            <a:ext cx="177800" cy="368300"/>
          </p:xfrm>
          <a:graphic>
            <a:graphicData uri="http://schemas.openxmlformats.org/presentationml/2006/ole">
              <p:oleObj spid="_x0000_s23564" name="Equation" r:id="rId13" imgW="177480" imgH="368280" progId="Equation.3">
                <p:embed/>
              </p:oleObj>
            </a:graphicData>
          </a:graphic>
        </p:graphicFrame>
        <p:cxnSp>
          <p:nvCxnSpPr>
            <p:cNvPr id="83" name="Straight Connector 82"/>
            <p:cNvCxnSpPr/>
            <p:nvPr/>
          </p:nvCxnSpPr>
          <p:spPr>
            <a:xfrm flipH="1">
              <a:off x="1828800" y="2362200"/>
              <a:ext cx="15240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a:off x="21336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87" name="Object 21"/>
            <p:cNvGraphicFramePr>
              <a:graphicFrameLocks noChangeAspect="1"/>
            </p:cNvGraphicFramePr>
            <p:nvPr/>
          </p:nvGraphicFramePr>
          <p:xfrm>
            <a:off x="2209800" y="2590800"/>
            <a:ext cx="215900" cy="368300"/>
          </p:xfrm>
          <a:graphic>
            <a:graphicData uri="http://schemas.openxmlformats.org/presentationml/2006/ole">
              <p:oleObj spid="_x0000_s23565" name="Equation" r:id="rId14" imgW="215640" imgH="368280" progId="Equation.3">
                <p:embed/>
              </p:oleObj>
            </a:graphicData>
          </a:graphic>
        </p:graphicFrame>
        <p:cxnSp>
          <p:nvCxnSpPr>
            <p:cNvPr id="88" name="Straight Connector 87"/>
            <p:cNvCxnSpPr/>
            <p:nvPr/>
          </p:nvCxnSpPr>
          <p:spPr>
            <a:xfrm>
              <a:off x="2286000" y="2362200"/>
              <a:ext cx="0" cy="381000"/>
            </a:xfrm>
            <a:prstGeom prst="line">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V="1">
              <a:off x="2133600" y="1981200"/>
              <a:ext cx="0" cy="4154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V="1">
              <a:off x="2286000" y="1752600"/>
              <a:ext cx="0" cy="64409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1981200" y="1803935"/>
              <a:ext cx="3184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a:off x="1981200" y="1981200"/>
              <a:ext cx="166036"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aphicFrame>
          <p:nvGraphicFramePr>
            <p:cNvPr id="97" name="Object 21"/>
            <p:cNvGraphicFramePr>
              <a:graphicFrameLocks noChangeAspect="1"/>
            </p:cNvGraphicFramePr>
            <p:nvPr/>
          </p:nvGraphicFramePr>
          <p:xfrm>
            <a:off x="1752600" y="1828800"/>
            <a:ext cx="241300" cy="368300"/>
          </p:xfrm>
          <a:graphic>
            <a:graphicData uri="http://schemas.openxmlformats.org/presentationml/2006/ole">
              <p:oleObj spid="_x0000_s23566" name="Equation" r:id="rId15" imgW="241200" imgH="368280" progId="Equation.3">
                <p:embed/>
              </p:oleObj>
            </a:graphicData>
          </a:graphic>
        </p:graphicFrame>
        <p:graphicFrame>
          <p:nvGraphicFramePr>
            <p:cNvPr id="98" name="Object 21"/>
            <p:cNvGraphicFramePr>
              <a:graphicFrameLocks noChangeAspect="1"/>
            </p:cNvGraphicFramePr>
            <p:nvPr/>
          </p:nvGraphicFramePr>
          <p:xfrm>
            <a:off x="1676400" y="1600200"/>
            <a:ext cx="279400" cy="368300"/>
          </p:xfrm>
          <a:graphic>
            <a:graphicData uri="http://schemas.openxmlformats.org/presentationml/2006/ole">
              <p:oleObj spid="_x0000_s23567" name="Equation" r:id="rId16" imgW="279360" imgH="368280" progId="Equation.3">
                <p:embed/>
              </p:oleObj>
            </a:graphicData>
          </a:graphic>
        </p:graphicFrame>
        <p:graphicFrame>
          <p:nvGraphicFramePr>
            <p:cNvPr id="99" name="Object 21"/>
            <p:cNvGraphicFramePr>
              <a:graphicFrameLocks noChangeAspect="1"/>
            </p:cNvGraphicFramePr>
            <p:nvPr/>
          </p:nvGraphicFramePr>
          <p:xfrm>
            <a:off x="1200150" y="1898650"/>
            <a:ext cx="279400" cy="381000"/>
          </p:xfrm>
          <a:graphic>
            <a:graphicData uri="http://schemas.openxmlformats.org/presentationml/2006/ole">
              <p:oleObj spid="_x0000_s23568" name="Equation" r:id="rId17" imgW="279360" imgH="380880" progId="Equation.3">
                <p:embed/>
              </p:oleObj>
            </a:graphicData>
          </a:graphic>
        </p:graphicFrame>
      </p:grpSp>
      <p:graphicFrame>
        <p:nvGraphicFramePr>
          <p:cNvPr id="76" name="Object 21"/>
          <p:cNvGraphicFramePr>
            <a:graphicFrameLocks noChangeAspect="1"/>
          </p:cNvGraphicFramePr>
          <p:nvPr/>
        </p:nvGraphicFramePr>
        <p:xfrm>
          <a:off x="4343400" y="152400"/>
          <a:ext cx="4149671" cy="6477000"/>
        </p:xfrm>
        <a:graphic>
          <a:graphicData uri="http://schemas.openxmlformats.org/presentationml/2006/ole">
            <p:oleObj spid="_x0000_s23562" name="Equation" r:id="rId18" imgW="4800600" imgH="7492680" progId="Equation.3">
              <p:embed/>
            </p:oleObj>
          </a:graphicData>
        </a:graphic>
      </p:graphicFrame>
      <p:cxnSp>
        <p:nvCxnSpPr>
          <p:cNvPr id="101" name="Straight Arrow Connector 100"/>
          <p:cNvCxnSpPr>
            <a:endCxn id="11" idx="0"/>
          </p:cNvCxnSpPr>
          <p:nvPr/>
        </p:nvCxnSpPr>
        <p:spPr>
          <a:xfrm>
            <a:off x="914400" y="2209800"/>
            <a:ext cx="544629" cy="1483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2" name="Rounded Rectangle 101"/>
          <p:cNvSpPr/>
          <p:nvPr/>
        </p:nvSpPr>
        <p:spPr>
          <a:xfrm>
            <a:off x="990600" y="54102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Pirmā iterācija</a:t>
            </a:r>
            <a:endParaRPr lang="lv-LV"/>
          </a:p>
        </p:txBody>
      </p:sp>
      <p:sp>
        <p:nvSpPr>
          <p:cNvPr id="103" name="Rounded Rectangle 102"/>
          <p:cNvSpPr/>
          <p:nvPr/>
        </p:nvSpPr>
        <p:spPr>
          <a:xfrm>
            <a:off x="990600" y="60960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Otrā iterācija</a:t>
            </a:r>
            <a:endParaRPr lang="lv-LV"/>
          </a:p>
        </p:txBody>
      </p:sp>
      <p:graphicFrame>
        <p:nvGraphicFramePr>
          <p:cNvPr id="104" name="Object 21"/>
          <p:cNvGraphicFramePr>
            <a:graphicFrameLocks noChangeAspect="1"/>
          </p:cNvGraphicFramePr>
          <p:nvPr/>
        </p:nvGraphicFramePr>
        <p:xfrm>
          <a:off x="152400" y="3276600"/>
          <a:ext cx="3784600" cy="812800"/>
        </p:xfrm>
        <a:graphic>
          <a:graphicData uri="http://schemas.openxmlformats.org/presentationml/2006/ole">
            <p:oleObj spid="_x0000_s23569" name="Equation" r:id="rId19" imgW="3784320" imgH="812520" progId="Equation.3">
              <p:embed/>
            </p:oleObj>
          </a:graphicData>
        </a:graphic>
      </p:graphicFrame>
      <p:sp>
        <p:nvSpPr>
          <p:cNvPr id="105" name="Right Arrow 104"/>
          <p:cNvSpPr/>
          <p:nvPr/>
        </p:nvSpPr>
        <p:spPr>
          <a:xfrm>
            <a:off x="3276600" y="54102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6" name="Right Arrow 105"/>
          <p:cNvSpPr/>
          <p:nvPr/>
        </p:nvSpPr>
        <p:spPr>
          <a:xfrm>
            <a:off x="3276600" y="60960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07" name="Rounded Rectangle 106"/>
          <p:cNvSpPr/>
          <p:nvPr/>
        </p:nvSpPr>
        <p:spPr>
          <a:xfrm>
            <a:off x="990600" y="4724400"/>
            <a:ext cx="2057400" cy="381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Sākuma noteikums</a:t>
            </a:r>
            <a:endParaRPr lang="lv-LV"/>
          </a:p>
        </p:txBody>
      </p:sp>
      <p:sp>
        <p:nvSpPr>
          <p:cNvPr id="108" name="Right Arrow 107"/>
          <p:cNvSpPr/>
          <p:nvPr/>
        </p:nvSpPr>
        <p:spPr>
          <a:xfrm>
            <a:off x="3276600" y="472440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65" name="Rounded Rectangle 64"/>
          <p:cNvSpPr/>
          <p:nvPr/>
        </p:nvSpPr>
        <p:spPr>
          <a:xfrm>
            <a:off x="6324600" y="2362200"/>
            <a:ext cx="2590800"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mtClean="0"/>
              <a:t>Eilera netiešais algoritms</a:t>
            </a:r>
            <a:endParaRPr lang="lv-LV"/>
          </a:p>
        </p:txBody>
      </p:sp>
      <p:sp>
        <p:nvSpPr>
          <p:cNvPr id="66" name="Rectangle 65"/>
          <p:cNvSpPr/>
          <p:nvPr/>
        </p:nvSpPr>
        <p:spPr>
          <a:xfrm>
            <a:off x="6366124" y="0"/>
            <a:ext cx="2777876" cy="369332"/>
          </a:xfrm>
          <a:prstGeom prst="rect">
            <a:avLst/>
          </a:prstGeom>
        </p:spPr>
        <p:txBody>
          <a:bodyPr wrap="none">
            <a:spAutoFit/>
          </a:bodyPr>
          <a:lstStyle/>
          <a:p>
            <a:r>
              <a:rPr lang="lv-LV" smtClean="0"/>
              <a:t>3.4.1.2. RC virknes slēgums.</a:t>
            </a:r>
          </a:p>
        </p:txBody>
      </p:sp>
      <p:sp>
        <p:nvSpPr>
          <p:cNvPr id="67" name="Slide Number Placeholder 66"/>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1977</TotalTime>
  <Words>1875</Words>
  <Application>Microsoft Office PowerPoint</Application>
  <PresentationFormat>On-screen Show (4:3)</PresentationFormat>
  <Paragraphs>277</Paragraphs>
  <Slides>46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48" baseType="lpstr">
      <vt:lpstr>Office Theme</vt:lpstr>
      <vt:lpstr>Equation</vt:lpstr>
      <vt:lpstr>3. Pārejas procesi lineārās ķēdēs. </vt:lpstr>
      <vt:lpstr>3.4.1. Stāvokļa mainīgo metode.</vt:lpstr>
      <vt:lpstr>Slide 3</vt:lpstr>
      <vt:lpstr>3.4.1. Stāvokļa mainīgo metode.</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3.4.1. Stāvokļa mainīgo metode.</vt:lpstr>
      <vt:lpstr>Slide 18</vt:lpstr>
      <vt:lpstr>Slide 19</vt:lpstr>
      <vt:lpstr>Slide 20</vt:lpstr>
      <vt:lpstr>3.4.1. Stāvokļa mainīgo metode.</vt:lpstr>
      <vt:lpstr>Slide 22</vt:lpstr>
      <vt:lpstr>Slide 23</vt:lpstr>
      <vt:lpstr>Slide 24</vt:lpstr>
      <vt:lpstr>Slide 25</vt:lpstr>
      <vt:lpstr>Slide 26</vt:lpstr>
      <vt:lpstr>Slide 27</vt:lpstr>
      <vt:lpstr>Slide 28</vt:lpstr>
      <vt:lpstr>Slide 29</vt:lpstr>
      <vt:lpstr>Slide 30</vt:lpstr>
      <vt:lpstr>Slide 31</vt:lpstr>
      <vt:lpstr>3. Pārejas procesi lineārās ķēdēs. </vt:lpstr>
      <vt:lpstr>3.4.2. Diskrēto rezistīvo shēmu metode. </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Pārejas procesi lineārās ķēdēs. </dc:title>
  <dc:creator/>
  <cp:lastModifiedBy>Andris</cp:lastModifiedBy>
  <cp:revision>194</cp:revision>
  <dcterms:created xsi:type="dcterms:W3CDTF">2006-08-16T00:00:00Z</dcterms:created>
  <dcterms:modified xsi:type="dcterms:W3CDTF">2013-03-20T10:38:38Z</dcterms:modified>
</cp:coreProperties>
</file>